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2" r:id="rId3"/>
    <p:sldId id="271" r:id="rId4"/>
    <p:sldId id="276" r:id="rId5"/>
    <p:sldId id="281" r:id="rId6"/>
    <p:sldId id="283" r:id="rId7"/>
    <p:sldId id="269" r:id="rId8"/>
    <p:sldId id="284" r:id="rId9"/>
  </p:sldIdLst>
  <p:sldSz cx="12192000" cy="6858000"/>
  <p:notesSz cx="6858000" cy="9144000"/>
  <p:defaultTextStyle>
    <a:defPPr rtl="0"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CB7BFD-475B-2FB7-1C09-331770915CD4}" v="113" dt="2025-10-14T11:47:04.709"/>
    <p1510:client id="{1BDC4AC4-0B03-4949-96A7-95EBF5D78721}" v="37" dt="2025-10-14T11:42:09.656"/>
    <p1510:client id="{3C418139-B738-E7A2-B0E2-94918D4EBDB4}" v="172" dt="2025-10-14T12:05:59.617"/>
    <p1510:client id="{49D084DE-23AE-5C8C-2332-E42C2A74622F}" v="17" dt="2025-10-14T12:08:52.112"/>
    <p1510:client id="{93332535-CD6B-9733-B004-896212668728}" v="42" dt="2025-10-14T11:39:07.486"/>
    <p1510:client id="{B2A99D92-27E8-4230-B686-34225711ABDB}" v="134" dt="2025-10-14T11:03:12.9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rkin Demirel" userId="1fd4c662ee1fbcfd" providerId="Windows Live" clId="Web-{0D070D8E-EA7E-6FAB-787D-F28E50948040}"/>
    <pc:docChg chg="modSld">
      <pc:chgData name="Berkin Demirel" userId="1fd4c662ee1fbcfd" providerId="Windows Live" clId="Web-{0D070D8E-EA7E-6FAB-787D-F28E50948040}" dt="2025-09-26T13:15:53.113" v="49" actId="20577"/>
      <pc:docMkLst>
        <pc:docMk/>
      </pc:docMkLst>
      <pc:sldChg chg="addSp delSp modSp">
        <pc:chgData name="Berkin Demirel" userId="1fd4c662ee1fbcfd" providerId="Windows Live" clId="Web-{0D070D8E-EA7E-6FAB-787D-F28E50948040}" dt="2025-09-26T13:15:53.113" v="49" actId="20577"/>
        <pc:sldMkLst>
          <pc:docMk/>
          <pc:sldMk cId="3061391300" sldId="273"/>
        </pc:sldMkLst>
        <pc:spChg chg="mod">
          <ac:chgData name="Berkin Demirel" userId="1fd4c662ee1fbcfd" providerId="Windows Live" clId="Web-{0D070D8E-EA7E-6FAB-787D-F28E50948040}" dt="2025-09-26T13:04:36.439" v="30" actId="20577"/>
          <ac:spMkLst>
            <pc:docMk/>
            <pc:sldMk cId="3061391300" sldId="273"/>
            <ac:spMk id="3" creationId="{E4C2CABF-070B-2DD0-792A-55D7B2B570EE}"/>
          </ac:spMkLst>
        </pc:spChg>
        <pc:spChg chg="mod">
          <ac:chgData name="Berkin Demirel" userId="1fd4c662ee1fbcfd" providerId="Windows Live" clId="Web-{0D070D8E-EA7E-6FAB-787D-F28E50948040}" dt="2025-09-26T13:15:45.676" v="45" actId="20577"/>
          <ac:spMkLst>
            <pc:docMk/>
            <pc:sldMk cId="3061391300" sldId="273"/>
            <ac:spMk id="5" creationId="{B1FF9685-55C0-3FF4-6E8E-089EC09D24A5}"/>
          </ac:spMkLst>
        </pc:spChg>
        <pc:spChg chg="mod">
          <ac:chgData name="Berkin Demirel" userId="1fd4c662ee1fbcfd" providerId="Windows Live" clId="Web-{0D070D8E-EA7E-6FAB-787D-F28E50948040}" dt="2025-09-26T13:15:53.113" v="49" actId="20577"/>
          <ac:spMkLst>
            <pc:docMk/>
            <pc:sldMk cId="3061391300" sldId="273"/>
            <ac:spMk id="6" creationId="{9EB3175D-4570-FCF1-E98C-7CB9AD345CBC}"/>
          </ac:spMkLst>
        </pc:spChg>
      </pc:sldChg>
    </pc:docChg>
  </pc:docChgLst>
  <pc:docChgLst>
    <pc:chgData name="Hannah saunders" userId="fe85f871b4aa5d81" providerId="LiveId" clId="{B2A99D92-27E8-4230-B686-34225711ABDB}"/>
    <pc:docChg chg="undo custSel modSld">
      <pc:chgData name="Hannah saunders" userId="fe85f871b4aa5d81" providerId="LiveId" clId="{B2A99D92-27E8-4230-B686-34225711ABDB}" dt="2025-10-14T11:03:12.951" v="305" actId="20577"/>
      <pc:docMkLst>
        <pc:docMk/>
      </pc:docMkLst>
      <pc:sldChg chg="modSp mod modNotesTx">
        <pc:chgData name="Hannah saunders" userId="fe85f871b4aa5d81" providerId="LiveId" clId="{B2A99D92-27E8-4230-B686-34225711ABDB}" dt="2025-10-14T08:08:24.321" v="7" actId="20577"/>
        <pc:sldMkLst>
          <pc:docMk/>
          <pc:sldMk cId="1487700712" sldId="256"/>
        </pc:sldMkLst>
        <pc:spChg chg="mod">
          <ac:chgData name="Hannah saunders" userId="fe85f871b4aa5d81" providerId="LiveId" clId="{B2A99D92-27E8-4230-B686-34225711ABDB}" dt="2025-10-14T08:08:19.375" v="1" actId="20577"/>
          <ac:spMkLst>
            <pc:docMk/>
            <pc:sldMk cId="1487700712" sldId="256"/>
            <ac:spMk id="2" creationId="{C02C5318-1A1E-49D0-B2E2-A4B0FA9E8A40}"/>
          </ac:spMkLst>
        </pc:spChg>
      </pc:sldChg>
      <pc:sldChg chg="modSp mod modNotesTx">
        <pc:chgData name="Hannah saunders" userId="fe85f871b4aa5d81" providerId="LiveId" clId="{B2A99D92-27E8-4230-B686-34225711ABDB}" dt="2025-10-14T08:57:25.481" v="109" actId="20577"/>
        <pc:sldMkLst>
          <pc:docMk/>
          <pc:sldMk cId="922260413" sldId="262"/>
        </pc:sldMkLst>
        <pc:spChg chg="mod">
          <ac:chgData name="Hannah saunders" userId="fe85f871b4aa5d81" providerId="LiveId" clId="{B2A99D92-27E8-4230-B686-34225711ABDB}" dt="2025-10-14T08:54:08.586" v="38" actId="20577"/>
          <ac:spMkLst>
            <pc:docMk/>
            <pc:sldMk cId="922260413" sldId="262"/>
            <ac:spMk id="4" creationId="{1CEE9D2E-ACEF-6FDF-305F-264FF4FBE11B}"/>
          </ac:spMkLst>
        </pc:spChg>
        <pc:spChg chg="mod">
          <ac:chgData name="Hannah saunders" userId="fe85f871b4aa5d81" providerId="LiveId" clId="{B2A99D92-27E8-4230-B686-34225711ABDB}" dt="2025-10-14T08:57:25.481" v="109" actId="20577"/>
          <ac:spMkLst>
            <pc:docMk/>
            <pc:sldMk cId="922260413" sldId="262"/>
            <ac:spMk id="6" creationId="{4EB19FD5-9C1C-B327-A824-A65835CD666F}"/>
          </ac:spMkLst>
        </pc:spChg>
      </pc:sldChg>
      <pc:sldChg chg="modSp mod modNotesTx">
        <pc:chgData name="Hannah saunders" userId="fe85f871b4aa5d81" providerId="LiveId" clId="{B2A99D92-27E8-4230-B686-34225711ABDB}" dt="2025-10-14T08:08:59.700" v="26" actId="21"/>
        <pc:sldMkLst>
          <pc:docMk/>
          <pc:sldMk cId="867832046" sldId="269"/>
        </pc:sldMkLst>
        <pc:spChg chg="mod">
          <ac:chgData name="Hannah saunders" userId="fe85f871b4aa5d81" providerId="LiveId" clId="{B2A99D92-27E8-4230-B686-34225711ABDB}" dt="2025-10-14T08:08:56.140" v="25" actId="20577"/>
          <ac:spMkLst>
            <pc:docMk/>
            <pc:sldMk cId="867832046" sldId="269"/>
            <ac:spMk id="2" creationId="{18966B83-B70D-4FD8-0368-2E257230E262}"/>
          </ac:spMkLst>
        </pc:spChg>
        <pc:spChg chg="mod">
          <ac:chgData name="Hannah saunders" userId="fe85f871b4aa5d81" providerId="LiveId" clId="{B2A99D92-27E8-4230-B686-34225711ABDB}" dt="2025-10-14T08:08:59.700" v="26" actId="21"/>
          <ac:spMkLst>
            <pc:docMk/>
            <pc:sldMk cId="867832046" sldId="269"/>
            <ac:spMk id="11" creationId="{75701513-8614-97DF-1553-E109B81E1E9F}"/>
          </ac:spMkLst>
        </pc:spChg>
      </pc:sldChg>
      <pc:sldChg chg="addSp delSp modSp mod modNotesTx">
        <pc:chgData name="Hannah saunders" userId="fe85f871b4aa5d81" providerId="LiveId" clId="{B2A99D92-27E8-4230-B686-34225711ABDB}" dt="2025-10-14T11:03:12.951" v="305" actId="20577"/>
        <pc:sldMkLst>
          <pc:docMk/>
          <pc:sldMk cId="513648755" sldId="271"/>
        </pc:sldMkLst>
        <pc:spChg chg="mod">
          <ac:chgData name="Hannah saunders" userId="fe85f871b4aa5d81" providerId="LiveId" clId="{B2A99D92-27E8-4230-B686-34225711ABDB}" dt="2025-10-14T11:01:18.927" v="193" actId="14100"/>
          <ac:spMkLst>
            <pc:docMk/>
            <pc:sldMk cId="513648755" sldId="271"/>
            <ac:spMk id="2" creationId="{1B37F2A6-DBD8-E3CB-CF79-B40FAB52DFAA}"/>
          </ac:spMkLst>
        </pc:spChg>
        <pc:spChg chg="mod">
          <ac:chgData name="Hannah saunders" userId="fe85f871b4aa5d81" providerId="LiveId" clId="{B2A99D92-27E8-4230-B686-34225711ABDB}" dt="2025-10-14T11:02:02.368" v="268" actId="20577"/>
          <ac:spMkLst>
            <pc:docMk/>
            <pc:sldMk cId="513648755" sldId="271"/>
            <ac:spMk id="3" creationId="{FF7E0095-FE4A-5516-F50D-3CA7508A4B22}"/>
          </ac:spMkLst>
        </pc:spChg>
        <pc:spChg chg="mod">
          <ac:chgData name="Hannah saunders" userId="fe85f871b4aa5d81" providerId="LiveId" clId="{B2A99D92-27E8-4230-B686-34225711ABDB}" dt="2025-10-14T11:03:12.951" v="305" actId="20577"/>
          <ac:spMkLst>
            <pc:docMk/>
            <pc:sldMk cId="513648755" sldId="271"/>
            <ac:spMk id="4" creationId="{2BDE2FD1-BE90-258E-7DDB-89E914965276}"/>
          </ac:spMkLst>
        </pc:spChg>
        <pc:spChg chg="mod">
          <ac:chgData name="Hannah saunders" userId="fe85f871b4aa5d81" providerId="LiveId" clId="{B2A99D92-27E8-4230-B686-34225711ABDB}" dt="2025-10-14T08:57:50.546" v="114" actId="20577"/>
          <ac:spMkLst>
            <pc:docMk/>
            <pc:sldMk cId="513648755" sldId="271"/>
            <ac:spMk id="5" creationId="{D8443163-6FB2-8004-7B35-87C111D4CE15}"/>
          </ac:spMkLst>
        </pc:spChg>
        <pc:spChg chg="del">
          <ac:chgData name="Hannah saunders" userId="fe85f871b4aa5d81" providerId="LiveId" clId="{B2A99D92-27E8-4230-B686-34225711ABDB}" dt="2025-10-14T08:57:37.965" v="110" actId="478"/>
          <ac:spMkLst>
            <pc:docMk/>
            <pc:sldMk cId="513648755" sldId="271"/>
            <ac:spMk id="6" creationId="{07D12A3D-AFAE-A49E-C505-9AE4BFD07615}"/>
          </ac:spMkLst>
        </pc:spChg>
        <pc:spChg chg="add del mod">
          <ac:chgData name="Hannah saunders" userId="fe85f871b4aa5d81" providerId="LiveId" clId="{B2A99D92-27E8-4230-B686-34225711ABDB}" dt="2025-10-14T09:03:37.572" v="170" actId="22"/>
          <ac:spMkLst>
            <pc:docMk/>
            <pc:sldMk cId="513648755" sldId="271"/>
            <ac:spMk id="9" creationId="{8BB6B37C-3014-635D-7CC2-833F9BDADE99}"/>
          </ac:spMkLst>
        </pc:spChg>
        <pc:picChg chg="del">
          <ac:chgData name="Hannah saunders" userId="fe85f871b4aa5d81" providerId="LiveId" clId="{B2A99D92-27E8-4230-B686-34225711ABDB}" dt="2025-10-14T08:57:42.727" v="112" actId="478"/>
          <ac:picMkLst>
            <pc:docMk/>
            <pc:sldMk cId="513648755" sldId="271"/>
            <ac:picMk id="8" creationId="{19EC53F3-F7B9-E872-CCBF-155B0D04CBD0}"/>
          </ac:picMkLst>
        </pc:picChg>
        <pc:picChg chg="add mod ord">
          <ac:chgData name="Hannah saunders" userId="fe85f871b4aa5d81" providerId="LiveId" clId="{B2A99D92-27E8-4230-B686-34225711ABDB}" dt="2025-10-14T09:03:37.572" v="170" actId="22"/>
          <ac:picMkLst>
            <pc:docMk/>
            <pc:sldMk cId="513648755" sldId="271"/>
            <ac:picMk id="11" creationId="{BCAC58B0-0852-3519-52B8-7A8309C885D0}"/>
          </ac:picMkLst>
        </pc:picChg>
      </pc:sldChg>
      <pc:sldChg chg="addSp delSp modSp mod">
        <pc:chgData name="Hannah saunders" userId="fe85f871b4aa5d81" providerId="LiveId" clId="{B2A99D92-27E8-4230-B686-34225711ABDB}" dt="2025-10-14T08:58:51.916" v="135" actId="6549"/>
        <pc:sldMkLst>
          <pc:docMk/>
          <pc:sldMk cId="3981623762" sldId="272"/>
        </pc:sldMkLst>
        <pc:spChg chg="mod">
          <ac:chgData name="Hannah saunders" userId="fe85f871b4aa5d81" providerId="LiveId" clId="{B2A99D92-27E8-4230-B686-34225711ABDB}" dt="2025-10-14T08:58:51.916" v="135" actId="6549"/>
          <ac:spMkLst>
            <pc:docMk/>
            <pc:sldMk cId="3981623762" sldId="272"/>
            <ac:spMk id="2" creationId="{0DC4991E-53E9-6D33-EDE2-1DD983026A73}"/>
          </ac:spMkLst>
        </pc:spChg>
        <pc:spChg chg="mod">
          <ac:chgData name="Hannah saunders" userId="fe85f871b4aa5d81" providerId="LiveId" clId="{B2A99D92-27E8-4230-B686-34225711ABDB}" dt="2025-10-14T08:58:27.647" v="126" actId="20577"/>
          <ac:spMkLst>
            <pc:docMk/>
            <pc:sldMk cId="3981623762" sldId="272"/>
            <ac:spMk id="3" creationId="{13ED9FF4-5252-1775-88EF-69C7FAA59E50}"/>
          </ac:spMkLst>
        </pc:spChg>
        <pc:spChg chg="mod">
          <ac:chgData name="Hannah saunders" userId="fe85f871b4aa5d81" providerId="LiveId" clId="{B2A99D92-27E8-4230-B686-34225711ABDB}" dt="2025-10-14T08:58:15.088" v="123" actId="6549"/>
          <ac:spMkLst>
            <pc:docMk/>
            <pc:sldMk cId="3981623762" sldId="272"/>
            <ac:spMk id="5" creationId="{C9A20C3C-0CFE-FDE7-E38E-22C371A31FD0}"/>
          </ac:spMkLst>
        </pc:spChg>
        <pc:spChg chg="mod">
          <ac:chgData name="Hannah saunders" userId="fe85f871b4aa5d81" providerId="LiveId" clId="{B2A99D92-27E8-4230-B686-34225711ABDB}" dt="2025-10-14T08:58:31.444" v="127" actId="12"/>
          <ac:spMkLst>
            <pc:docMk/>
            <pc:sldMk cId="3981623762" sldId="272"/>
            <ac:spMk id="6" creationId="{31226857-ECF9-6EF3-C885-BF1618C6C755}"/>
          </ac:spMkLst>
        </pc:spChg>
        <pc:spChg chg="add del mod">
          <ac:chgData name="Hannah saunders" userId="fe85f871b4aa5d81" providerId="LiveId" clId="{B2A99D92-27E8-4230-B686-34225711ABDB}" dt="2025-10-14T08:57:59.868" v="121" actId="478"/>
          <ac:spMkLst>
            <pc:docMk/>
            <pc:sldMk cId="3981623762" sldId="272"/>
            <ac:spMk id="8" creationId="{3A67A574-0777-A4B4-48D1-E88E20D9B53F}"/>
          </ac:spMkLst>
        </pc:spChg>
        <pc:spChg chg="add mod">
          <ac:chgData name="Hannah saunders" userId="fe85f871b4aa5d81" providerId="LiveId" clId="{B2A99D92-27E8-4230-B686-34225711ABDB}" dt="2025-10-14T08:58:23.459" v="124" actId="1076"/>
          <ac:spMkLst>
            <pc:docMk/>
            <pc:sldMk cId="3981623762" sldId="272"/>
            <ac:spMk id="10" creationId="{0D024CE1-3BF1-4EF8-D947-BD096F45C662}"/>
          </ac:spMkLst>
        </pc:spChg>
        <pc:picChg chg="add del">
          <ac:chgData name="Hannah saunders" userId="fe85f871b4aa5d81" providerId="LiveId" clId="{B2A99D92-27E8-4230-B686-34225711ABDB}" dt="2025-10-14T08:58:13.338" v="122" actId="478"/>
          <ac:picMkLst>
            <pc:docMk/>
            <pc:sldMk cId="3981623762" sldId="272"/>
            <ac:picMk id="7" creationId="{7A7000E5-B0EF-0117-06AC-72CBCC99E215}"/>
          </ac:picMkLst>
        </pc:picChg>
      </pc:sldChg>
      <pc:sldChg chg="addSp delSp modSp mod">
        <pc:chgData name="Hannah saunders" userId="fe85f871b4aa5d81" providerId="LiveId" clId="{B2A99D92-27E8-4230-B686-34225711ABDB}" dt="2025-10-14T08:58:49.869" v="134" actId="6549"/>
        <pc:sldMkLst>
          <pc:docMk/>
          <pc:sldMk cId="3061391300" sldId="273"/>
        </pc:sldMkLst>
        <pc:spChg chg="mod">
          <ac:chgData name="Hannah saunders" userId="fe85f871b4aa5d81" providerId="LiveId" clId="{B2A99D92-27E8-4230-B686-34225711ABDB}" dt="2025-10-14T08:58:49.869" v="134" actId="6549"/>
          <ac:spMkLst>
            <pc:docMk/>
            <pc:sldMk cId="3061391300" sldId="273"/>
            <ac:spMk id="2" creationId="{C140DA8A-34D8-404B-C219-0308F2305514}"/>
          </ac:spMkLst>
        </pc:spChg>
        <pc:spChg chg="mod">
          <ac:chgData name="Hannah saunders" userId="fe85f871b4aa5d81" providerId="LiveId" clId="{B2A99D92-27E8-4230-B686-34225711ABDB}" dt="2025-10-14T08:58:48.158" v="133" actId="6549"/>
          <ac:spMkLst>
            <pc:docMk/>
            <pc:sldMk cId="3061391300" sldId="273"/>
            <ac:spMk id="3" creationId="{E4C2CABF-070B-2DD0-792A-55D7B2B570EE}"/>
          </ac:spMkLst>
        </pc:spChg>
        <pc:spChg chg="mod">
          <ac:chgData name="Hannah saunders" userId="fe85f871b4aa5d81" providerId="LiveId" clId="{B2A99D92-27E8-4230-B686-34225711ABDB}" dt="2025-10-14T08:58:46.807" v="132" actId="6549"/>
          <ac:spMkLst>
            <pc:docMk/>
            <pc:sldMk cId="3061391300" sldId="273"/>
            <ac:spMk id="5" creationId="{B1FF9685-55C0-3FF4-6E8E-089EC09D24A5}"/>
          </ac:spMkLst>
        </pc:spChg>
        <pc:spChg chg="mod">
          <ac:chgData name="Hannah saunders" userId="fe85f871b4aa5d81" providerId="LiveId" clId="{B2A99D92-27E8-4230-B686-34225711ABDB}" dt="2025-10-14T08:58:44.730" v="131" actId="6549"/>
          <ac:spMkLst>
            <pc:docMk/>
            <pc:sldMk cId="3061391300" sldId="273"/>
            <ac:spMk id="6" creationId="{9EB3175D-4570-FCF1-E98C-7CB9AD345CBC}"/>
          </ac:spMkLst>
        </pc:spChg>
        <pc:spChg chg="add mod">
          <ac:chgData name="Hannah saunders" userId="fe85f871b4aa5d81" providerId="LiveId" clId="{B2A99D92-27E8-4230-B686-34225711ABDB}" dt="2025-10-14T08:58:41.397" v="129" actId="478"/>
          <ac:spMkLst>
            <pc:docMk/>
            <pc:sldMk cId="3061391300" sldId="273"/>
            <ac:spMk id="7" creationId="{65369DFA-D8F4-B004-33BB-E18B4D83D274}"/>
          </ac:spMkLst>
        </pc:spChg>
        <pc:graphicFrameChg chg="del modGraphic">
          <ac:chgData name="Hannah saunders" userId="fe85f871b4aa5d81" providerId="LiveId" clId="{B2A99D92-27E8-4230-B686-34225711ABDB}" dt="2025-10-14T08:58:41.397" v="129" actId="478"/>
          <ac:graphicFrameMkLst>
            <pc:docMk/>
            <pc:sldMk cId="3061391300" sldId="273"/>
            <ac:graphicFrameMk id="8" creationId="{BAFA30E3-4455-BBC7-636D-AA21D33DE547}"/>
          </ac:graphicFrameMkLst>
        </pc:graphicFrameChg>
      </pc:sldChg>
      <pc:sldChg chg="addSp delSp modSp mod modAnim modNotesTx">
        <pc:chgData name="Hannah saunders" userId="fe85f871b4aa5d81" providerId="LiveId" clId="{B2A99D92-27E8-4230-B686-34225711ABDB}" dt="2025-10-14T09:17:26.434" v="183" actId="1036"/>
        <pc:sldMkLst>
          <pc:docMk/>
          <pc:sldMk cId="2867797469" sldId="276"/>
        </pc:sldMkLst>
        <pc:spChg chg="mod">
          <ac:chgData name="Hannah saunders" userId="fe85f871b4aa5d81" providerId="LiveId" clId="{B2A99D92-27E8-4230-B686-34225711ABDB}" dt="2025-10-14T09:10:49.949" v="172" actId="20577"/>
          <ac:spMkLst>
            <pc:docMk/>
            <pc:sldMk cId="2867797469" sldId="276"/>
            <ac:spMk id="2" creationId="{24A4EF3B-DC16-C46C-9B5E-501D5944F941}"/>
          </ac:spMkLst>
        </pc:spChg>
        <pc:spChg chg="mod">
          <ac:chgData name="Hannah saunders" userId="fe85f871b4aa5d81" providerId="LiveId" clId="{B2A99D92-27E8-4230-B686-34225711ABDB}" dt="2025-10-14T08:59:02.548" v="139" actId="20577"/>
          <ac:spMkLst>
            <pc:docMk/>
            <pc:sldMk cId="2867797469" sldId="276"/>
            <ac:spMk id="3" creationId="{A07CEED8-CE0D-CC3A-085F-C35C2B81C4A6}"/>
          </ac:spMkLst>
        </pc:spChg>
        <pc:spChg chg="del mod">
          <ac:chgData name="Hannah saunders" userId="fe85f871b4aa5d81" providerId="LiveId" clId="{B2A99D92-27E8-4230-B686-34225711ABDB}" dt="2025-10-14T09:17:10.488" v="174"/>
          <ac:spMkLst>
            <pc:docMk/>
            <pc:sldMk cId="2867797469" sldId="276"/>
            <ac:spMk id="4" creationId="{4C841C69-063A-5A6A-3D20-0C06679DBFED}"/>
          </ac:spMkLst>
        </pc:spChg>
        <pc:spChg chg="add del mod">
          <ac:chgData name="Hannah saunders" userId="fe85f871b4aa5d81" providerId="LiveId" clId="{B2A99D92-27E8-4230-B686-34225711ABDB}" dt="2025-10-14T09:11:09.132" v="173"/>
          <ac:spMkLst>
            <pc:docMk/>
            <pc:sldMk cId="2867797469" sldId="276"/>
            <ac:spMk id="8" creationId="{3F9A79DC-9D27-AA4C-F90C-A61BB28C2874}"/>
          </ac:spMkLst>
        </pc:spChg>
        <pc:picChg chg="del">
          <ac:chgData name="Hannah saunders" userId="fe85f871b4aa5d81" providerId="LiveId" clId="{B2A99D92-27E8-4230-B686-34225711ABDB}" dt="2025-10-14T08:59:03.519" v="140" actId="478"/>
          <ac:picMkLst>
            <pc:docMk/>
            <pc:sldMk cId="2867797469" sldId="276"/>
            <ac:picMk id="7" creationId="{2642AFA1-06D2-09E2-23F6-FF7C0550B513}"/>
          </ac:picMkLst>
        </pc:picChg>
        <pc:picChg chg="add mod">
          <ac:chgData name="Hannah saunders" userId="fe85f871b4aa5d81" providerId="LiveId" clId="{B2A99D92-27E8-4230-B686-34225711ABDB}" dt="2025-10-14T09:11:09.132" v="173"/>
          <ac:picMkLst>
            <pc:docMk/>
            <pc:sldMk cId="2867797469" sldId="276"/>
            <ac:picMk id="9" creationId="{B28D9AA8-17CD-ED5B-B640-A73E5CEE9B85}"/>
          </ac:picMkLst>
        </pc:picChg>
        <pc:picChg chg="add mod">
          <ac:chgData name="Hannah saunders" userId="fe85f871b4aa5d81" providerId="LiveId" clId="{B2A99D92-27E8-4230-B686-34225711ABDB}" dt="2025-10-14T09:17:26.434" v="183" actId="1036"/>
          <ac:picMkLst>
            <pc:docMk/>
            <pc:sldMk cId="2867797469" sldId="276"/>
            <ac:picMk id="10" creationId="{BC91873D-7A28-CFBA-AF15-4CEBE4410CAA}"/>
          </ac:picMkLst>
        </pc:picChg>
      </pc:sldChg>
      <pc:sldChg chg="modSp mod modNotesTx">
        <pc:chgData name="Hannah saunders" userId="fe85f871b4aa5d81" providerId="LiveId" clId="{B2A99D92-27E8-4230-B686-34225711ABDB}" dt="2025-10-14T08:59:21.856" v="149" actId="20577"/>
        <pc:sldMkLst>
          <pc:docMk/>
          <pc:sldMk cId="3678787949" sldId="279"/>
        </pc:sldMkLst>
        <pc:spChg chg="mod">
          <ac:chgData name="Hannah saunders" userId="fe85f871b4aa5d81" providerId="LiveId" clId="{B2A99D92-27E8-4230-B686-34225711ABDB}" dt="2025-10-14T08:59:21.856" v="149" actId="20577"/>
          <ac:spMkLst>
            <pc:docMk/>
            <pc:sldMk cId="3678787949" sldId="279"/>
            <ac:spMk id="2" creationId="{919B217E-6328-3E0E-B1FC-6C0F4BE3E6EB}"/>
          </ac:spMkLst>
        </pc:spChg>
        <pc:spChg chg="mod">
          <ac:chgData name="Hannah saunders" userId="fe85f871b4aa5d81" providerId="LiveId" clId="{B2A99D92-27E8-4230-B686-34225711ABDB}" dt="2025-10-14T08:59:17.903" v="146" actId="20577"/>
          <ac:spMkLst>
            <pc:docMk/>
            <pc:sldMk cId="3678787949" sldId="279"/>
            <ac:spMk id="3" creationId="{B7F2CF1C-3481-028E-79F7-E214081482BA}"/>
          </ac:spMkLst>
        </pc:spChg>
        <pc:spChg chg="mod">
          <ac:chgData name="Hannah saunders" userId="fe85f871b4aa5d81" providerId="LiveId" clId="{B2A99D92-27E8-4230-B686-34225711ABDB}" dt="2025-10-14T08:59:16.775" v="145" actId="20577"/>
          <ac:spMkLst>
            <pc:docMk/>
            <pc:sldMk cId="3678787949" sldId="279"/>
            <ac:spMk id="4" creationId="{549940D4-4584-3B6A-A4E4-965516ABCA57}"/>
          </ac:spMkLst>
        </pc:spChg>
        <pc:spChg chg="mod">
          <ac:chgData name="Hannah saunders" userId="fe85f871b4aa5d81" providerId="LiveId" clId="{B2A99D92-27E8-4230-B686-34225711ABDB}" dt="2025-10-14T08:59:20.585" v="148" actId="20577"/>
          <ac:spMkLst>
            <pc:docMk/>
            <pc:sldMk cId="3678787949" sldId="279"/>
            <ac:spMk id="5" creationId="{EC165ECF-9136-BA03-BA85-5758983618FF}"/>
          </ac:spMkLst>
        </pc:spChg>
        <pc:spChg chg="mod">
          <ac:chgData name="Hannah saunders" userId="fe85f871b4aa5d81" providerId="LiveId" clId="{B2A99D92-27E8-4230-B686-34225711ABDB}" dt="2025-10-14T08:59:19.200" v="147" actId="20577"/>
          <ac:spMkLst>
            <pc:docMk/>
            <pc:sldMk cId="3678787949" sldId="279"/>
            <ac:spMk id="6" creationId="{EBD85960-3177-5422-C3F8-64547F0AD4E4}"/>
          </ac:spMkLst>
        </pc:spChg>
      </pc:sldChg>
      <pc:sldChg chg="modSp mod modNotesTx">
        <pc:chgData name="Hannah saunders" userId="fe85f871b4aa5d81" providerId="LiveId" clId="{B2A99D92-27E8-4230-B686-34225711ABDB}" dt="2025-10-14T08:58:57.352" v="137" actId="20577"/>
        <pc:sldMkLst>
          <pc:docMk/>
          <pc:sldMk cId="4231977861" sldId="280"/>
        </pc:sldMkLst>
        <pc:spChg chg="mod">
          <ac:chgData name="Hannah saunders" userId="fe85f871b4aa5d81" providerId="LiveId" clId="{B2A99D92-27E8-4230-B686-34225711ABDB}" dt="2025-10-14T08:58:57.352" v="137" actId="20577"/>
          <ac:spMkLst>
            <pc:docMk/>
            <pc:sldMk cId="4231977861" sldId="280"/>
            <ac:spMk id="2" creationId="{3A3F6AB0-70A1-1D45-D9FD-963C6CC07691}"/>
          </ac:spMkLst>
        </pc:spChg>
        <pc:spChg chg="mod">
          <ac:chgData name="Hannah saunders" userId="fe85f871b4aa5d81" providerId="LiveId" clId="{B2A99D92-27E8-4230-B686-34225711ABDB}" dt="2025-10-14T08:58:55.484" v="136" actId="20577"/>
          <ac:spMkLst>
            <pc:docMk/>
            <pc:sldMk cId="4231977861" sldId="280"/>
            <ac:spMk id="3" creationId="{D66772AD-791B-2D64-AC75-70C8C6B64E6F}"/>
          </ac:spMkLst>
        </pc:spChg>
      </pc:sldChg>
      <pc:sldChg chg="modSp mod modNotesTx">
        <pc:chgData name="Hannah saunders" userId="fe85f871b4aa5d81" providerId="LiveId" clId="{B2A99D92-27E8-4230-B686-34225711ABDB}" dt="2025-10-14T08:59:13.386" v="144" actId="20577"/>
        <pc:sldMkLst>
          <pc:docMk/>
          <pc:sldMk cId="1712183899" sldId="281"/>
        </pc:sldMkLst>
        <pc:spChg chg="mod">
          <ac:chgData name="Hannah saunders" userId="fe85f871b4aa5d81" providerId="LiveId" clId="{B2A99D92-27E8-4230-B686-34225711ABDB}" dt="2025-10-14T08:59:11.261" v="143" actId="27636"/>
          <ac:spMkLst>
            <pc:docMk/>
            <pc:sldMk cId="1712183899" sldId="281"/>
            <ac:spMk id="2" creationId="{DEDA8FE0-AC63-03DA-C5F9-9C3C013D70DC}"/>
          </ac:spMkLst>
        </pc:spChg>
        <pc:spChg chg="mod">
          <ac:chgData name="Hannah saunders" userId="fe85f871b4aa5d81" providerId="LiveId" clId="{B2A99D92-27E8-4230-B686-34225711ABDB}" dt="2025-10-14T08:59:13.386" v="144" actId="20577"/>
          <ac:spMkLst>
            <pc:docMk/>
            <pc:sldMk cId="1712183899" sldId="281"/>
            <ac:spMk id="3" creationId="{7FD66FD2-651E-AC7C-7E64-3B320867F29B}"/>
          </ac:spMkLst>
        </pc:spChg>
      </pc:sldChg>
      <pc:sldChg chg="addSp delSp modSp mod modNotesTx">
        <pc:chgData name="Hannah saunders" userId="fe85f871b4aa5d81" providerId="LiveId" clId="{B2A99D92-27E8-4230-B686-34225711ABDB}" dt="2025-10-14T08:59:32.455" v="160" actId="20577"/>
        <pc:sldMkLst>
          <pc:docMk/>
          <pc:sldMk cId="1539845308" sldId="282"/>
        </pc:sldMkLst>
        <pc:spChg chg="mod">
          <ac:chgData name="Hannah saunders" userId="fe85f871b4aa5d81" providerId="LiveId" clId="{B2A99D92-27E8-4230-B686-34225711ABDB}" dt="2025-10-14T08:59:32.455" v="160" actId="20577"/>
          <ac:spMkLst>
            <pc:docMk/>
            <pc:sldMk cId="1539845308" sldId="282"/>
            <ac:spMk id="2" creationId="{D9713255-30AC-3BA2-D734-6DEFF4979AD4}"/>
          </ac:spMkLst>
        </pc:spChg>
        <pc:spChg chg="mod">
          <ac:chgData name="Hannah saunders" userId="fe85f871b4aa5d81" providerId="LiveId" clId="{B2A99D92-27E8-4230-B686-34225711ABDB}" dt="2025-10-14T08:59:26.404" v="151" actId="20577"/>
          <ac:spMkLst>
            <pc:docMk/>
            <pc:sldMk cId="1539845308" sldId="282"/>
            <ac:spMk id="3" creationId="{B5531A66-3C0C-599A-6EB4-19DAD2BB81FB}"/>
          </ac:spMkLst>
        </pc:spChg>
        <pc:spChg chg="mod">
          <ac:chgData name="Hannah saunders" userId="fe85f871b4aa5d81" providerId="LiveId" clId="{B2A99D92-27E8-4230-B686-34225711ABDB}" dt="2025-10-14T08:59:25.158" v="150" actId="20577"/>
          <ac:spMkLst>
            <pc:docMk/>
            <pc:sldMk cId="1539845308" sldId="282"/>
            <ac:spMk id="4" creationId="{37493263-1E32-2AF1-3EF0-5F1C307C4148}"/>
          </ac:spMkLst>
        </pc:spChg>
        <pc:spChg chg="add mod">
          <ac:chgData name="Hannah saunders" userId="fe85f871b4aa5d81" providerId="LiveId" clId="{B2A99D92-27E8-4230-B686-34225711ABDB}" dt="2025-10-14T08:59:29.088" v="158" actId="5793"/>
          <ac:spMkLst>
            <pc:docMk/>
            <pc:sldMk cId="1539845308" sldId="282"/>
            <ac:spMk id="6" creationId="{1A94D5E5-1FFD-6CB6-6642-0BFB70757E82}"/>
          </ac:spMkLst>
        </pc:spChg>
        <pc:picChg chg="del">
          <ac:chgData name="Hannah saunders" userId="fe85f871b4aa5d81" providerId="LiveId" clId="{B2A99D92-27E8-4230-B686-34225711ABDB}" dt="2025-10-14T08:59:28.758" v="157" actId="478"/>
          <ac:picMkLst>
            <pc:docMk/>
            <pc:sldMk cId="1539845308" sldId="282"/>
            <ac:picMk id="8" creationId="{7AD124E0-726A-D03F-98E0-4975FF178E5E}"/>
          </ac:picMkLst>
        </pc:picChg>
        <pc:picChg chg="del">
          <ac:chgData name="Hannah saunders" userId="fe85f871b4aa5d81" providerId="LiveId" clId="{B2A99D92-27E8-4230-B686-34225711ABDB}" dt="2025-10-14T08:59:27.043" v="152" actId="478"/>
          <ac:picMkLst>
            <pc:docMk/>
            <pc:sldMk cId="1539845308" sldId="282"/>
            <ac:picMk id="10" creationId="{F4247E36-A6D5-2C6C-05F9-84541AA4C87A}"/>
          </ac:picMkLst>
        </pc:picChg>
        <pc:picChg chg="del">
          <ac:chgData name="Hannah saunders" userId="fe85f871b4aa5d81" providerId="LiveId" clId="{B2A99D92-27E8-4230-B686-34225711ABDB}" dt="2025-10-14T08:59:30.143" v="159" actId="478"/>
          <ac:picMkLst>
            <pc:docMk/>
            <pc:sldMk cId="1539845308" sldId="282"/>
            <ac:picMk id="12" creationId="{7DF125D1-421A-BB75-B013-9B036A3D9847}"/>
          </ac:picMkLst>
        </pc:picChg>
        <pc:picChg chg="del">
          <ac:chgData name="Hannah saunders" userId="fe85f871b4aa5d81" providerId="LiveId" clId="{B2A99D92-27E8-4230-B686-34225711ABDB}" dt="2025-10-14T08:59:27.473" v="153" actId="478"/>
          <ac:picMkLst>
            <pc:docMk/>
            <pc:sldMk cId="1539845308" sldId="282"/>
            <ac:picMk id="13" creationId="{07CBE422-05AE-23AC-AFD3-86D995D204CE}"/>
          </ac:picMkLst>
        </pc:picChg>
        <pc:picChg chg="del">
          <ac:chgData name="Hannah saunders" userId="fe85f871b4aa5d81" providerId="LiveId" clId="{B2A99D92-27E8-4230-B686-34225711ABDB}" dt="2025-10-14T08:59:28.419" v="156" actId="478"/>
          <ac:picMkLst>
            <pc:docMk/>
            <pc:sldMk cId="1539845308" sldId="282"/>
            <ac:picMk id="1026" creationId="{8E80A6E4-A1F4-A4F2-04D8-C5979F64A0EF}"/>
          </ac:picMkLst>
        </pc:picChg>
        <pc:picChg chg="del mod">
          <ac:chgData name="Hannah saunders" userId="fe85f871b4aa5d81" providerId="LiveId" clId="{B2A99D92-27E8-4230-B686-34225711ABDB}" dt="2025-10-14T08:59:27.975" v="155" actId="478"/>
          <ac:picMkLst>
            <pc:docMk/>
            <pc:sldMk cId="1539845308" sldId="282"/>
            <ac:picMk id="1028" creationId="{D1D52AA0-0AE4-68B4-C65C-F3982BD0D43A}"/>
          </ac:picMkLst>
        </pc:picChg>
      </pc:sldChg>
      <pc:sldChg chg="addSp delSp modSp mod delAnim modNotesTx">
        <pc:chgData name="Hannah saunders" userId="fe85f871b4aa5d81" providerId="LiveId" clId="{B2A99D92-27E8-4230-B686-34225711ABDB}" dt="2025-10-14T08:59:43.074" v="169" actId="20577"/>
        <pc:sldMkLst>
          <pc:docMk/>
          <pc:sldMk cId="3865490821" sldId="283"/>
        </pc:sldMkLst>
        <pc:spChg chg="mod">
          <ac:chgData name="Hannah saunders" userId="fe85f871b4aa5d81" providerId="LiveId" clId="{B2A99D92-27E8-4230-B686-34225711ABDB}" dt="2025-10-14T08:59:43.074" v="169" actId="20577"/>
          <ac:spMkLst>
            <pc:docMk/>
            <pc:sldMk cId="3865490821" sldId="283"/>
            <ac:spMk id="2" creationId="{702BF66E-6EF8-4A32-C016-4BEBAA20F8F9}"/>
          </ac:spMkLst>
        </pc:spChg>
        <pc:spChg chg="add mod">
          <ac:chgData name="Hannah saunders" userId="fe85f871b4aa5d81" providerId="LiveId" clId="{B2A99D92-27E8-4230-B686-34225711ABDB}" dt="2025-10-14T08:59:36.837" v="167" actId="478"/>
          <ac:spMkLst>
            <pc:docMk/>
            <pc:sldMk cId="3865490821" sldId="283"/>
            <ac:spMk id="4" creationId="{160DA1E5-CCCF-C0D5-3922-5616DFF2D8AC}"/>
          </ac:spMkLst>
        </pc:spChg>
        <pc:picChg chg="del">
          <ac:chgData name="Hannah saunders" userId="fe85f871b4aa5d81" providerId="LiveId" clId="{B2A99D92-27E8-4230-B686-34225711ABDB}" dt="2025-10-14T08:59:36.837" v="167" actId="478"/>
          <ac:picMkLst>
            <pc:docMk/>
            <pc:sldMk cId="3865490821" sldId="283"/>
            <ac:picMk id="9" creationId="{A7976CB8-058D-F597-E6AF-5CC157F4A5C1}"/>
          </ac:picMkLst>
        </pc:picChg>
        <pc:picChg chg="del">
          <ac:chgData name="Hannah saunders" userId="fe85f871b4aa5d81" providerId="LiveId" clId="{B2A99D92-27E8-4230-B686-34225711ABDB}" dt="2025-10-14T08:59:36.521" v="166" actId="478"/>
          <ac:picMkLst>
            <pc:docMk/>
            <pc:sldMk cId="3865490821" sldId="283"/>
            <ac:picMk id="11" creationId="{506343C4-5A2B-2818-DB9F-259539357858}"/>
          </ac:picMkLst>
        </pc:picChg>
        <pc:picChg chg="del">
          <ac:chgData name="Hannah saunders" userId="fe85f871b4aa5d81" providerId="LiveId" clId="{B2A99D92-27E8-4230-B686-34225711ABDB}" dt="2025-10-14T08:59:36.208" v="165" actId="478"/>
          <ac:picMkLst>
            <pc:docMk/>
            <pc:sldMk cId="3865490821" sldId="283"/>
            <ac:picMk id="13" creationId="{60D624BE-2CC3-5F3D-BB84-1E264C2528FC}"/>
          </ac:picMkLst>
        </pc:picChg>
        <pc:picChg chg="del">
          <ac:chgData name="Hannah saunders" userId="fe85f871b4aa5d81" providerId="LiveId" clId="{B2A99D92-27E8-4230-B686-34225711ABDB}" dt="2025-10-14T08:59:35.905" v="164" actId="478"/>
          <ac:picMkLst>
            <pc:docMk/>
            <pc:sldMk cId="3865490821" sldId="283"/>
            <ac:picMk id="15" creationId="{11C55BFF-5B8D-F7AB-13EC-F3B06AA8067B}"/>
          </ac:picMkLst>
        </pc:picChg>
        <pc:picChg chg="del">
          <ac:chgData name="Hannah saunders" userId="fe85f871b4aa5d81" providerId="LiveId" clId="{B2A99D92-27E8-4230-B686-34225711ABDB}" dt="2025-10-14T08:59:35.532" v="163" actId="478"/>
          <ac:picMkLst>
            <pc:docMk/>
            <pc:sldMk cId="3865490821" sldId="283"/>
            <ac:picMk id="17" creationId="{6FE48725-B5DC-FE4D-33FE-7931955BEC81}"/>
          </ac:picMkLst>
        </pc:picChg>
        <pc:picChg chg="del">
          <ac:chgData name="Hannah saunders" userId="fe85f871b4aa5d81" providerId="LiveId" clId="{B2A99D92-27E8-4230-B686-34225711ABDB}" dt="2025-10-14T08:59:34.989" v="162" actId="478"/>
          <ac:picMkLst>
            <pc:docMk/>
            <pc:sldMk cId="3865490821" sldId="283"/>
            <ac:picMk id="21" creationId="{4FCED0ED-D184-A698-AD4A-43028150B1CE}"/>
          </ac:picMkLst>
        </pc:picChg>
        <pc:picChg chg="del">
          <ac:chgData name="Hannah saunders" userId="fe85f871b4aa5d81" providerId="LiveId" clId="{B2A99D92-27E8-4230-B686-34225711ABDB}" dt="2025-10-14T08:59:34.340" v="161" actId="478"/>
          <ac:picMkLst>
            <pc:docMk/>
            <pc:sldMk cId="3865490821" sldId="283"/>
            <ac:picMk id="23" creationId="{D2E6EAB2-7869-AFC9-EA49-C5FA1017958E}"/>
          </ac:picMkLst>
        </pc:picChg>
        <pc:picChg chg="del">
          <ac:chgData name="Hannah saunders" userId="fe85f871b4aa5d81" providerId="LiveId" clId="{B2A99D92-27E8-4230-B686-34225711ABDB}" dt="2025-10-14T08:59:38.080" v="168" actId="478"/>
          <ac:picMkLst>
            <pc:docMk/>
            <pc:sldMk cId="3865490821" sldId="283"/>
            <ac:picMk id="25" creationId="{43745CDA-E2B6-22DA-2CDC-D9D7077CA23D}"/>
          </ac:picMkLst>
        </pc:picChg>
      </pc:sldChg>
    </pc:docChg>
  </pc:docChgLst>
  <pc:docChgLst>
    <pc:chgData name="Berkin Demirel" userId="1fd4c662ee1fbcfd" providerId="Windows Live" clId="Web-{49D084DE-23AE-5C8C-2332-E42C2A74622F}"/>
    <pc:docChg chg="modSld">
      <pc:chgData name="Berkin Demirel" userId="1fd4c662ee1fbcfd" providerId="Windows Live" clId="Web-{49D084DE-23AE-5C8C-2332-E42C2A74622F}" dt="2025-10-14T12:08:51.737" v="15" actId="20577"/>
      <pc:docMkLst>
        <pc:docMk/>
      </pc:docMkLst>
      <pc:sldChg chg="modSp">
        <pc:chgData name="Berkin Demirel" userId="1fd4c662ee1fbcfd" providerId="Windows Live" clId="Web-{49D084DE-23AE-5C8C-2332-E42C2A74622F}" dt="2025-10-14T12:08:51.737" v="15" actId="20577"/>
        <pc:sldMkLst>
          <pc:docMk/>
          <pc:sldMk cId="867832046" sldId="269"/>
        </pc:sldMkLst>
        <pc:spChg chg="mod">
          <ac:chgData name="Berkin Demirel" userId="1fd4c662ee1fbcfd" providerId="Windows Live" clId="Web-{49D084DE-23AE-5C8C-2332-E42C2A74622F}" dt="2025-10-14T12:08:51.737" v="15" actId="20577"/>
          <ac:spMkLst>
            <pc:docMk/>
            <pc:sldMk cId="867832046" sldId="269"/>
            <ac:spMk id="11" creationId="{75701513-8614-97DF-1553-E109B81E1E9F}"/>
          </ac:spMkLst>
        </pc:spChg>
      </pc:sldChg>
    </pc:docChg>
  </pc:docChgLst>
  <pc:docChgLst>
    <pc:chgData name="Guest User" providerId="Windows Live" clId="Web-{95724A04-4D2B-4D83-A78F-CCD68DDD7739}"/>
    <pc:docChg chg="modSld">
      <pc:chgData name="Guest User" userId="" providerId="Windows Live" clId="Web-{95724A04-4D2B-4D83-A78F-CCD68DDD7739}" dt="2025-09-30T11:47:29.882" v="118" actId="20577"/>
      <pc:docMkLst>
        <pc:docMk/>
      </pc:docMkLst>
      <pc:sldChg chg="addSp delSp modSp">
        <pc:chgData name="Guest User" userId="" providerId="Windows Live" clId="Web-{95724A04-4D2B-4D83-A78F-CCD68DDD7739}" dt="2025-09-30T11:47:29.882" v="118" actId="20577"/>
        <pc:sldMkLst>
          <pc:docMk/>
          <pc:sldMk cId="3981623762" sldId="272"/>
        </pc:sldMkLst>
        <pc:spChg chg="mod">
          <ac:chgData name="Guest User" userId="" providerId="Windows Live" clId="Web-{95724A04-4D2B-4D83-A78F-CCD68DDD7739}" dt="2025-09-30T11:47:29.882" v="118" actId="20577"/>
          <ac:spMkLst>
            <pc:docMk/>
            <pc:sldMk cId="3981623762" sldId="272"/>
            <ac:spMk id="3" creationId="{13ED9FF4-5252-1775-88EF-69C7FAA59E50}"/>
          </ac:spMkLst>
        </pc:spChg>
        <pc:spChg chg="mod">
          <ac:chgData name="Guest User" userId="" providerId="Windows Live" clId="Web-{95724A04-4D2B-4D83-A78F-CCD68DDD7739}" dt="2025-09-30T11:47:25.944" v="113" actId="20577"/>
          <ac:spMkLst>
            <pc:docMk/>
            <pc:sldMk cId="3981623762" sldId="272"/>
            <ac:spMk id="5" creationId="{C9A20C3C-0CFE-FDE7-E38E-22C371A31FD0}"/>
          </ac:spMkLst>
        </pc:spChg>
        <pc:spChg chg="mod">
          <ac:chgData name="Guest User" userId="" providerId="Windows Live" clId="Web-{95724A04-4D2B-4D83-A78F-CCD68DDD7739}" dt="2025-09-30T11:47:14.569" v="111" actId="20577"/>
          <ac:spMkLst>
            <pc:docMk/>
            <pc:sldMk cId="3981623762" sldId="272"/>
            <ac:spMk id="6" creationId="{31226857-ECF9-6EF3-C885-BF1618C6C755}"/>
          </ac:spMkLst>
        </pc:spChg>
      </pc:sldChg>
    </pc:docChg>
  </pc:docChgLst>
  <pc:docChgLst>
    <pc:chgData name="Guest User" providerId="Windows Live" clId="Web-{76FF9A2A-EAF4-FBBB-1D85-A9A313F63294}"/>
    <pc:docChg chg="modSld">
      <pc:chgData name="Guest User" userId="" providerId="Windows Live" clId="Web-{76FF9A2A-EAF4-FBBB-1D85-A9A313F63294}" dt="2025-09-16T08:48:32.243" v="0" actId="20577"/>
      <pc:docMkLst>
        <pc:docMk/>
      </pc:docMkLst>
    </pc:docChg>
  </pc:docChgLst>
  <pc:docChgLst>
    <pc:chgData name="Guest User" providerId="Windows Live" clId="Web-{9FBCBD5C-1279-A72C-386E-994B5A8A0E87}"/>
    <pc:docChg chg="modSld">
      <pc:chgData name="Guest User" userId="" providerId="Windows Live" clId="Web-{9FBCBD5C-1279-A72C-386E-994B5A8A0E87}" dt="2025-09-16T09:40:36.170" v="0"/>
      <pc:docMkLst>
        <pc:docMk/>
      </pc:docMkLst>
    </pc:docChg>
  </pc:docChgLst>
  <pc:docChgLst>
    <pc:chgData name="Mike Verkaik" userId="985ba001b6aabfad" providerId="Windows Live" clId="Web-{0FCB7BFD-475B-2FB7-1C09-331770915CD4}"/>
    <pc:docChg chg="modSld">
      <pc:chgData name="Mike Verkaik" userId="985ba001b6aabfad" providerId="Windows Live" clId="Web-{0FCB7BFD-475B-2FB7-1C09-331770915CD4}" dt="2025-10-14T11:47:04.709" v="112" actId="20577"/>
      <pc:docMkLst>
        <pc:docMk/>
      </pc:docMkLst>
      <pc:sldChg chg="modSp">
        <pc:chgData name="Mike Verkaik" userId="985ba001b6aabfad" providerId="Windows Live" clId="Web-{0FCB7BFD-475B-2FB7-1C09-331770915CD4}" dt="2025-10-14T11:47:04.709" v="112" actId="20577"/>
        <pc:sldMkLst>
          <pc:docMk/>
          <pc:sldMk cId="867832046" sldId="269"/>
        </pc:sldMkLst>
        <pc:spChg chg="mod">
          <ac:chgData name="Mike Verkaik" userId="985ba001b6aabfad" providerId="Windows Live" clId="Web-{0FCB7BFD-475B-2FB7-1C09-331770915CD4}" dt="2025-10-14T11:47:04.709" v="112" actId="20577"/>
          <ac:spMkLst>
            <pc:docMk/>
            <pc:sldMk cId="867832046" sldId="269"/>
            <ac:spMk id="11" creationId="{75701513-8614-97DF-1553-E109B81E1E9F}"/>
          </ac:spMkLst>
        </pc:spChg>
      </pc:sldChg>
    </pc:docChg>
  </pc:docChgLst>
  <pc:docChgLst>
    <pc:chgData name="Mike Verkaik" userId="985ba001b6aabfad" providerId="Windows Live" clId="Web-{93332535-CD6B-9733-B004-896212668728}"/>
    <pc:docChg chg="delSld modSld">
      <pc:chgData name="Mike Verkaik" userId="985ba001b6aabfad" providerId="Windows Live" clId="Web-{93332535-CD6B-9733-B004-896212668728}" dt="2025-10-14T11:39:07.486" v="38"/>
      <pc:docMkLst>
        <pc:docMk/>
      </pc:docMkLst>
      <pc:sldChg chg="modSp">
        <pc:chgData name="Mike Verkaik" userId="985ba001b6aabfad" providerId="Windows Live" clId="Web-{93332535-CD6B-9733-B004-896212668728}" dt="2025-10-14T11:03:41.337" v="2" actId="14100"/>
        <pc:sldMkLst>
          <pc:docMk/>
          <pc:sldMk cId="513648755" sldId="271"/>
        </pc:sldMkLst>
        <pc:picChg chg="mod">
          <ac:chgData name="Mike Verkaik" userId="985ba001b6aabfad" providerId="Windows Live" clId="Web-{93332535-CD6B-9733-B004-896212668728}" dt="2025-10-14T11:03:41.337" v="2" actId="14100"/>
          <ac:picMkLst>
            <pc:docMk/>
            <pc:sldMk cId="513648755" sldId="271"/>
            <ac:picMk id="8" creationId="{6AD2C633-F58F-3BC1-E407-584AD73B523E}"/>
          </ac:picMkLst>
        </pc:picChg>
      </pc:sldChg>
      <pc:sldChg chg="del">
        <pc:chgData name="Mike Verkaik" userId="985ba001b6aabfad" providerId="Windows Live" clId="Web-{93332535-CD6B-9733-B004-896212668728}" dt="2025-10-14T11:32:50.686" v="31"/>
        <pc:sldMkLst>
          <pc:docMk/>
          <pc:sldMk cId="3981623762" sldId="272"/>
        </pc:sldMkLst>
      </pc:sldChg>
      <pc:sldChg chg="del">
        <pc:chgData name="Mike Verkaik" userId="985ba001b6aabfad" providerId="Windows Live" clId="Web-{93332535-CD6B-9733-B004-896212668728}" dt="2025-10-14T11:32:50.686" v="30"/>
        <pc:sldMkLst>
          <pc:docMk/>
          <pc:sldMk cId="3061391300" sldId="273"/>
        </pc:sldMkLst>
      </pc:sldChg>
      <pc:sldChg chg="modSp modAnim">
        <pc:chgData name="Mike Verkaik" userId="985ba001b6aabfad" providerId="Windows Live" clId="Web-{93332535-CD6B-9733-B004-896212668728}" dt="2025-10-14T11:39:07.486" v="38"/>
        <pc:sldMkLst>
          <pc:docMk/>
          <pc:sldMk cId="2867797469" sldId="276"/>
        </pc:sldMkLst>
        <pc:picChg chg="mod">
          <ac:chgData name="Mike Verkaik" userId="985ba001b6aabfad" providerId="Windows Live" clId="Web-{93332535-CD6B-9733-B004-896212668728}" dt="2025-10-14T11:37:54.218" v="36" actId="688"/>
          <ac:picMkLst>
            <pc:docMk/>
            <pc:sldMk cId="2867797469" sldId="276"/>
            <ac:picMk id="10" creationId="{BC91873D-7A28-CFBA-AF15-4CEBE4410CAA}"/>
          </ac:picMkLst>
        </pc:picChg>
      </pc:sldChg>
      <pc:sldChg chg="del">
        <pc:chgData name="Mike Verkaik" userId="985ba001b6aabfad" providerId="Windows Live" clId="Web-{93332535-CD6B-9733-B004-896212668728}" dt="2025-10-14T11:33:13.108" v="33"/>
        <pc:sldMkLst>
          <pc:docMk/>
          <pc:sldMk cId="3678787949" sldId="279"/>
        </pc:sldMkLst>
      </pc:sldChg>
      <pc:sldChg chg="del">
        <pc:chgData name="Mike Verkaik" userId="985ba001b6aabfad" providerId="Windows Live" clId="Web-{93332535-CD6B-9733-B004-896212668728}" dt="2025-10-14T11:32:50.686" v="29"/>
        <pc:sldMkLst>
          <pc:docMk/>
          <pc:sldMk cId="4231977861" sldId="280"/>
        </pc:sldMkLst>
      </pc:sldChg>
      <pc:sldChg chg="addSp delSp modSp">
        <pc:chgData name="Mike Verkaik" userId="985ba001b6aabfad" providerId="Windows Live" clId="Web-{93332535-CD6B-9733-B004-896212668728}" dt="2025-10-14T11:36:09.322" v="35"/>
        <pc:sldMkLst>
          <pc:docMk/>
          <pc:sldMk cId="1712183899" sldId="281"/>
        </pc:sldMkLst>
        <pc:spChg chg="mod">
          <ac:chgData name="Mike Verkaik" userId="985ba001b6aabfad" providerId="Windows Live" clId="Web-{93332535-CD6B-9733-B004-896212668728}" dt="2025-10-14T11:32:46.936" v="28" actId="20577"/>
          <ac:spMkLst>
            <pc:docMk/>
            <pc:sldMk cId="1712183899" sldId="281"/>
            <ac:spMk id="2" creationId="{DEDA8FE0-AC63-03DA-C5F9-9C3C013D70DC}"/>
          </ac:spMkLst>
        </pc:spChg>
        <pc:spChg chg="del">
          <ac:chgData name="Mike Verkaik" userId="985ba001b6aabfad" providerId="Windows Live" clId="Web-{93332535-CD6B-9733-B004-896212668728}" dt="2025-10-14T11:35:55.150" v="34"/>
          <ac:spMkLst>
            <pc:docMk/>
            <pc:sldMk cId="1712183899" sldId="281"/>
            <ac:spMk id="3" creationId="{7FD66FD2-651E-AC7C-7E64-3B320867F29B}"/>
          </ac:spMkLst>
        </pc:spChg>
        <pc:spChg chg="add mod">
          <ac:chgData name="Mike Verkaik" userId="985ba001b6aabfad" providerId="Windows Live" clId="Web-{93332535-CD6B-9733-B004-896212668728}" dt="2025-10-14T11:36:09.322" v="35"/>
          <ac:spMkLst>
            <pc:docMk/>
            <pc:sldMk cId="1712183899" sldId="281"/>
            <ac:spMk id="7" creationId="{08DBBB73-3255-BD5C-C051-7643B0981CB2}"/>
          </ac:spMkLst>
        </pc:spChg>
        <pc:picChg chg="add del mod ord">
          <ac:chgData name="Mike Verkaik" userId="985ba001b6aabfad" providerId="Windows Live" clId="Web-{93332535-CD6B-9733-B004-896212668728}" dt="2025-10-14T11:36:09.322" v="35"/>
          <ac:picMkLst>
            <pc:docMk/>
            <pc:sldMk cId="1712183899" sldId="281"/>
            <ac:picMk id="4" creationId="{B46306D2-0BAA-E0BF-5576-AAFA643B1C30}"/>
          </ac:picMkLst>
        </pc:picChg>
      </pc:sldChg>
      <pc:sldChg chg="del">
        <pc:chgData name="Mike Verkaik" userId="985ba001b6aabfad" providerId="Windows Live" clId="Web-{93332535-CD6B-9733-B004-896212668728}" dt="2025-10-14T11:33:13.108" v="32"/>
        <pc:sldMkLst>
          <pc:docMk/>
          <pc:sldMk cId="1539845308" sldId="282"/>
        </pc:sldMkLst>
      </pc:sldChg>
    </pc:docChg>
  </pc:docChgLst>
  <pc:docChgLst>
    <pc:chgData name="Berkin Demirel" userId="1fd4c662ee1fbcfd" providerId="Windows Live" clId="Web-{3C418139-B738-E7A2-B0E2-94918D4EBDB4}"/>
    <pc:docChg chg="addSld modSld">
      <pc:chgData name="Berkin Demirel" userId="1fd4c662ee1fbcfd" providerId="Windows Live" clId="Web-{3C418139-B738-E7A2-B0E2-94918D4EBDB4}" dt="2025-10-14T12:05:59.617" v="170" actId="20577"/>
      <pc:docMkLst>
        <pc:docMk/>
      </pc:docMkLst>
      <pc:sldChg chg="modSp add replId">
        <pc:chgData name="Berkin Demirel" userId="1fd4c662ee1fbcfd" providerId="Windows Live" clId="Web-{3C418139-B738-E7A2-B0E2-94918D4EBDB4}" dt="2025-10-14T12:05:59.617" v="170" actId="20577"/>
        <pc:sldMkLst>
          <pc:docMk/>
          <pc:sldMk cId="3065707579" sldId="284"/>
        </pc:sldMkLst>
        <pc:spChg chg="mod">
          <ac:chgData name="Berkin Demirel" userId="1fd4c662ee1fbcfd" providerId="Windows Live" clId="Web-{3C418139-B738-E7A2-B0E2-94918D4EBDB4}" dt="2025-10-14T11:59:50.313" v="11" actId="20577"/>
          <ac:spMkLst>
            <pc:docMk/>
            <pc:sldMk cId="3065707579" sldId="284"/>
            <ac:spMk id="2" creationId="{9AE5D3F0-69B4-367D-E960-63C23078AFEE}"/>
          </ac:spMkLst>
        </pc:spChg>
        <pc:spChg chg="mod">
          <ac:chgData name="Berkin Demirel" userId="1fd4c662ee1fbcfd" providerId="Windows Live" clId="Web-{3C418139-B738-E7A2-B0E2-94918D4EBDB4}" dt="2025-10-14T12:05:59.617" v="170" actId="20577"/>
          <ac:spMkLst>
            <pc:docMk/>
            <pc:sldMk cId="3065707579" sldId="284"/>
            <ac:spMk id="11" creationId="{82211BB9-AD18-B7A3-B7D9-B916ED6D87DD}"/>
          </ac:spMkLst>
        </pc:spChg>
        <pc:picChg chg="mod">
          <ac:chgData name="Berkin Demirel" userId="1fd4c662ee1fbcfd" providerId="Windows Live" clId="Web-{3C418139-B738-E7A2-B0E2-94918D4EBDB4}" dt="2025-10-14T12:01:14.144" v="14" actId="14100"/>
          <ac:picMkLst>
            <pc:docMk/>
            <pc:sldMk cId="3065707579" sldId="284"/>
            <ac:picMk id="10" creationId="{A4572A9F-CBC7-D708-473A-D501554B5C85}"/>
          </ac:picMkLst>
        </pc:picChg>
      </pc:sldChg>
    </pc:docChg>
  </pc:docChgLst>
  <pc:docChgLst>
    <pc:chgData name="Mike Verkaik" userId="985ba001b6aabfad" providerId="Windows Live" clId="Web-{17CDA8A1-5A98-C39C-F82E-0C473696B141}"/>
    <pc:docChg chg="modSld">
      <pc:chgData name="Mike Verkaik" userId="985ba001b6aabfad" providerId="Windows Live" clId="Web-{17CDA8A1-5A98-C39C-F82E-0C473696B141}" dt="2025-09-26T13:10:38.617" v="839"/>
      <pc:docMkLst>
        <pc:docMk/>
      </pc:docMkLst>
      <pc:sldChg chg="addSp delSp modSp modNotes">
        <pc:chgData name="Mike Verkaik" userId="985ba001b6aabfad" providerId="Windows Live" clId="Web-{17CDA8A1-5A98-C39C-F82E-0C473696B141}" dt="2025-09-26T13:10:38.617" v="839"/>
        <pc:sldMkLst>
          <pc:docMk/>
          <pc:sldMk cId="513648755" sldId="271"/>
        </pc:sldMkLst>
        <pc:spChg chg="mod">
          <ac:chgData name="Mike Verkaik" userId="985ba001b6aabfad" providerId="Windows Live" clId="Web-{17CDA8A1-5A98-C39C-F82E-0C473696B141}" dt="2025-09-26T12:52:26.091" v="6" actId="20577"/>
          <ac:spMkLst>
            <pc:docMk/>
            <pc:sldMk cId="513648755" sldId="271"/>
            <ac:spMk id="3" creationId="{FF7E0095-FE4A-5516-F50D-3CA7508A4B22}"/>
          </ac:spMkLst>
        </pc:spChg>
        <pc:spChg chg="mod">
          <ac:chgData name="Mike Verkaik" userId="985ba001b6aabfad" providerId="Windows Live" clId="Web-{17CDA8A1-5A98-C39C-F82E-0C473696B141}" dt="2025-09-26T12:56:09.865" v="106" actId="14100"/>
          <ac:spMkLst>
            <pc:docMk/>
            <pc:sldMk cId="513648755" sldId="271"/>
            <ac:spMk id="4" creationId="{2BDE2FD1-BE90-258E-7DDB-89E914965276}"/>
          </ac:spMkLst>
        </pc:spChg>
        <pc:spChg chg="mod">
          <ac:chgData name="Mike Verkaik" userId="985ba001b6aabfad" providerId="Windows Live" clId="Web-{17CDA8A1-5A98-C39C-F82E-0C473696B141}" dt="2025-09-26T12:53:02.327" v="53" actId="20577"/>
          <ac:spMkLst>
            <pc:docMk/>
            <pc:sldMk cId="513648755" sldId="271"/>
            <ac:spMk id="5" creationId="{D8443163-6FB2-8004-7B35-87C111D4CE15}"/>
          </ac:spMkLst>
        </pc:spChg>
      </pc:sldChg>
      <pc:sldChg chg="addSp delSp modSp modNotes">
        <pc:chgData name="Mike Verkaik" userId="985ba001b6aabfad" providerId="Windows Live" clId="Web-{17CDA8A1-5A98-C39C-F82E-0C473696B141}" dt="2025-09-26T13:00:18.401" v="416"/>
        <pc:sldMkLst>
          <pc:docMk/>
          <pc:sldMk cId="2867797469" sldId="276"/>
        </pc:sldMkLst>
        <pc:spChg chg="mod">
          <ac:chgData name="Mike Verkaik" userId="985ba001b6aabfad" providerId="Windows Live" clId="Web-{17CDA8A1-5A98-C39C-F82E-0C473696B141}" dt="2025-09-26T12:57:56.789" v="276" actId="20577"/>
          <ac:spMkLst>
            <pc:docMk/>
            <pc:sldMk cId="2867797469" sldId="276"/>
            <ac:spMk id="3" creationId="{A07CEED8-CE0D-CC3A-085F-C35C2B81C4A6}"/>
          </ac:spMkLst>
        </pc:spChg>
      </pc:sldChg>
      <pc:sldChg chg="modSp modNotes">
        <pc:chgData name="Mike Verkaik" userId="985ba001b6aabfad" providerId="Windows Live" clId="Web-{17CDA8A1-5A98-C39C-F82E-0C473696B141}" dt="2025-09-26T13:01:52.996" v="784"/>
        <pc:sldMkLst>
          <pc:docMk/>
          <pc:sldMk cId="3678787949" sldId="279"/>
        </pc:sldMkLst>
        <pc:spChg chg="mod">
          <ac:chgData name="Mike Verkaik" userId="985ba001b6aabfad" providerId="Windows Live" clId="Web-{17CDA8A1-5A98-C39C-F82E-0C473696B141}" dt="2025-09-26T13:00:38.589" v="420" actId="20577"/>
          <ac:spMkLst>
            <pc:docMk/>
            <pc:sldMk cId="3678787949" sldId="279"/>
            <ac:spMk id="3" creationId="{B7F2CF1C-3481-028E-79F7-E214081482BA}"/>
          </ac:spMkLst>
        </pc:spChg>
        <pc:spChg chg="mod">
          <ac:chgData name="Mike Verkaik" userId="985ba001b6aabfad" providerId="Windows Live" clId="Web-{17CDA8A1-5A98-C39C-F82E-0C473696B141}" dt="2025-09-26T13:00:53.230" v="470" actId="20577"/>
          <ac:spMkLst>
            <pc:docMk/>
            <pc:sldMk cId="3678787949" sldId="279"/>
            <ac:spMk id="4" creationId="{549940D4-4584-3B6A-A4E4-965516ABCA57}"/>
          </ac:spMkLst>
        </pc:spChg>
        <pc:spChg chg="mod">
          <ac:chgData name="Mike Verkaik" userId="985ba001b6aabfad" providerId="Windows Live" clId="Web-{17CDA8A1-5A98-C39C-F82E-0C473696B141}" dt="2025-09-26T13:01:03.261" v="484" actId="20577"/>
          <ac:spMkLst>
            <pc:docMk/>
            <pc:sldMk cId="3678787949" sldId="279"/>
            <ac:spMk id="5" creationId="{EC165ECF-9136-BA03-BA85-5758983618FF}"/>
          </ac:spMkLst>
        </pc:spChg>
        <pc:spChg chg="mod">
          <ac:chgData name="Mike Verkaik" userId="985ba001b6aabfad" providerId="Windows Live" clId="Web-{17CDA8A1-5A98-C39C-F82E-0C473696B141}" dt="2025-09-26T13:01:09.214" v="513" actId="20577"/>
          <ac:spMkLst>
            <pc:docMk/>
            <pc:sldMk cId="3678787949" sldId="279"/>
            <ac:spMk id="6" creationId="{EBD85960-3177-5422-C3F8-64547F0AD4E4}"/>
          </ac:spMkLst>
        </pc:spChg>
      </pc:sldChg>
      <pc:sldChg chg="modSp">
        <pc:chgData name="Mike Verkaik" userId="985ba001b6aabfad" providerId="Windows Live" clId="Web-{17CDA8A1-5A98-C39C-F82E-0C473696B141}" dt="2025-09-26T13:04:48.797" v="788" actId="20577"/>
        <pc:sldMkLst>
          <pc:docMk/>
          <pc:sldMk cId="4231977861" sldId="280"/>
        </pc:sldMkLst>
        <pc:spChg chg="mod">
          <ac:chgData name="Mike Verkaik" userId="985ba001b6aabfad" providerId="Windows Live" clId="Web-{17CDA8A1-5A98-C39C-F82E-0C473696B141}" dt="2025-09-26T13:04:48.797" v="788" actId="20577"/>
          <ac:spMkLst>
            <pc:docMk/>
            <pc:sldMk cId="4231977861" sldId="280"/>
            <ac:spMk id="3" creationId="{D66772AD-791B-2D64-AC75-70C8C6B64E6F}"/>
          </ac:spMkLst>
        </pc:spChg>
      </pc:sldChg>
      <pc:sldChg chg="modSp">
        <pc:chgData name="Mike Verkaik" userId="985ba001b6aabfad" providerId="Windows Live" clId="Web-{17CDA8A1-5A98-C39C-F82E-0C473696B141}" dt="2025-09-26T13:04:42.250" v="786" actId="20577"/>
        <pc:sldMkLst>
          <pc:docMk/>
          <pc:sldMk cId="1712183899" sldId="281"/>
        </pc:sldMkLst>
        <pc:spChg chg="mod">
          <ac:chgData name="Mike Verkaik" userId="985ba001b6aabfad" providerId="Windows Live" clId="Web-{17CDA8A1-5A98-C39C-F82E-0C473696B141}" dt="2025-09-26T13:04:42.250" v="786" actId="20577"/>
          <ac:spMkLst>
            <pc:docMk/>
            <pc:sldMk cId="1712183899" sldId="281"/>
            <ac:spMk id="3" creationId="{7FD66FD2-651E-AC7C-7E64-3B320867F29B}"/>
          </ac:spMkLst>
        </pc:spChg>
      </pc:sldChg>
      <pc:sldChg chg="modSp">
        <pc:chgData name="Mike Verkaik" userId="985ba001b6aabfad" providerId="Windows Live" clId="Web-{17CDA8A1-5A98-C39C-F82E-0C473696B141}" dt="2025-09-26T13:05:07.688" v="793" actId="20577"/>
        <pc:sldMkLst>
          <pc:docMk/>
          <pc:sldMk cId="1539845308" sldId="282"/>
        </pc:sldMkLst>
        <pc:spChg chg="mod">
          <ac:chgData name="Mike Verkaik" userId="985ba001b6aabfad" providerId="Windows Live" clId="Web-{17CDA8A1-5A98-C39C-F82E-0C473696B141}" dt="2025-09-26T13:05:07.688" v="793" actId="20577"/>
          <ac:spMkLst>
            <pc:docMk/>
            <pc:sldMk cId="1539845308" sldId="282"/>
            <ac:spMk id="4" creationId="{37493263-1E32-2AF1-3EF0-5F1C307C4148}"/>
          </ac:spMkLst>
        </pc:spChg>
      </pc:sldChg>
    </pc:docChg>
  </pc:docChgLst>
  <pc:docChgLst>
    <pc:chgData name="Guest User" providerId="Windows Live" clId="Web-{A93D2CB7-F9A2-D8DD-2C87-C1613E5DFC57}"/>
    <pc:docChg chg="modSld">
      <pc:chgData name="Guest User" userId="" providerId="Windows Live" clId="Web-{A93D2CB7-F9A2-D8DD-2C87-C1613E5DFC57}" dt="2025-09-16T08:49:08.425" v="51" actId="20577"/>
      <pc:docMkLst>
        <pc:docMk/>
      </pc:docMkLst>
      <pc:sldChg chg="addSp modSp">
        <pc:chgData name="Guest User" userId="" providerId="Windows Live" clId="Web-{A93D2CB7-F9A2-D8DD-2C87-C1613E5DFC57}" dt="2025-09-16T08:46:43.375" v="50" actId="1076"/>
        <pc:sldMkLst>
          <pc:docMk/>
          <pc:sldMk cId="922260413" sldId="262"/>
        </pc:sldMkLst>
        <pc:spChg chg="mod">
          <ac:chgData name="Guest User" userId="" providerId="Windows Live" clId="Web-{A93D2CB7-F9A2-D8DD-2C87-C1613E5DFC57}" dt="2025-09-16T08:46:33.484" v="47" actId="20577"/>
          <ac:spMkLst>
            <pc:docMk/>
            <pc:sldMk cId="922260413" sldId="262"/>
            <ac:spMk id="6" creationId="{4EB19FD5-9C1C-B327-A824-A65835CD666F}"/>
          </ac:spMkLst>
        </pc:spChg>
      </pc:sldChg>
    </pc:docChg>
  </pc:docChgLst>
  <pc:docChgLst>
    <pc:chgData name="Guest User" providerId="Windows Live" clId="Web-{1BDC4AC4-0B03-4949-96A7-95EBF5D78721}"/>
    <pc:docChg chg="modSld">
      <pc:chgData name="Guest User" userId="" providerId="Windows Live" clId="Web-{1BDC4AC4-0B03-4949-96A7-95EBF5D78721}" dt="2025-10-14T11:42:09.656" v="35"/>
      <pc:docMkLst>
        <pc:docMk/>
      </pc:docMkLst>
      <pc:sldChg chg="addSp delSp modSp">
        <pc:chgData name="Guest User" userId="" providerId="Windows Live" clId="Web-{1BDC4AC4-0B03-4949-96A7-95EBF5D78721}" dt="2025-10-14T11:40:13.124" v="10" actId="1076"/>
        <pc:sldMkLst>
          <pc:docMk/>
          <pc:sldMk cId="1712183899" sldId="281"/>
        </pc:sldMkLst>
        <pc:spChg chg="del">
          <ac:chgData name="Guest User" userId="" providerId="Windows Live" clId="Web-{1BDC4AC4-0B03-4949-96A7-95EBF5D78721}" dt="2025-10-14T11:37:40.749" v="0"/>
          <ac:spMkLst>
            <pc:docMk/>
            <pc:sldMk cId="1712183899" sldId="281"/>
            <ac:spMk id="7" creationId="{08DBBB73-3255-BD5C-C051-7643B0981CB2}"/>
          </ac:spMkLst>
        </pc:spChg>
        <pc:picChg chg="add mod ord">
          <ac:chgData name="Guest User" userId="" providerId="Windows Live" clId="Web-{1BDC4AC4-0B03-4949-96A7-95EBF5D78721}" dt="2025-10-14T11:40:13.124" v="10" actId="1076"/>
          <ac:picMkLst>
            <pc:docMk/>
            <pc:sldMk cId="1712183899" sldId="281"/>
            <ac:picMk id="6" creationId="{B812417B-E1AF-69C0-C27E-D73F8BDE8129}"/>
          </ac:picMkLst>
        </pc:picChg>
      </pc:sldChg>
      <pc:sldChg chg="addSp delSp modSp">
        <pc:chgData name="Guest User" userId="" providerId="Windows Live" clId="Web-{1BDC4AC4-0B03-4949-96A7-95EBF5D78721}" dt="2025-10-14T11:42:09.656" v="35"/>
        <pc:sldMkLst>
          <pc:docMk/>
          <pc:sldMk cId="3865490821" sldId="283"/>
        </pc:sldMkLst>
        <pc:spChg chg="mod">
          <ac:chgData name="Guest User" userId="" providerId="Windows Live" clId="Web-{1BDC4AC4-0B03-4949-96A7-95EBF5D78721}" dt="2025-10-14T11:41:40.359" v="32" actId="20577"/>
          <ac:spMkLst>
            <pc:docMk/>
            <pc:sldMk cId="3865490821" sldId="283"/>
            <ac:spMk id="2" creationId="{702BF66E-6EF8-4A32-C016-4BEBAA20F8F9}"/>
          </ac:spMkLst>
        </pc:spChg>
        <pc:spChg chg="del">
          <ac:chgData name="Guest User" userId="" providerId="Windows Live" clId="Web-{1BDC4AC4-0B03-4949-96A7-95EBF5D78721}" dt="2025-10-14T11:41:41.343" v="33"/>
          <ac:spMkLst>
            <pc:docMk/>
            <pc:sldMk cId="3865490821" sldId="283"/>
            <ac:spMk id="4" creationId="{160DA1E5-CCCF-C0D5-3922-5616DFF2D8AC}"/>
          </ac:spMkLst>
        </pc:spChg>
        <pc:picChg chg="add mod ord">
          <ac:chgData name="Guest User" userId="" providerId="Windows Live" clId="Web-{1BDC4AC4-0B03-4949-96A7-95EBF5D78721}" dt="2025-10-14T11:41:44.968" v="34" actId="1076"/>
          <ac:picMkLst>
            <pc:docMk/>
            <pc:sldMk cId="3865490821" sldId="283"/>
            <ac:picMk id="3" creationId="{109DB751-2C37-C5C6-1F7D-56452271B36C}"/>
          </ac:picMkLst>
        </pc:picChg>
        <pc:picChg chg="add">
          <ac:chgData name="Guest User" userId="" providerId="Windows Live" clId="Web-{1BDC4AC4-0B03-4949-96A7-95EBF5D78721}" dt="2025-10-14T11:42:09.656" v="35"/>
          <ac:picMkLst>
            <pc:docMk/>
            <pc:sldMk cId="3865490821" sldId="283"/>
            <ac:picMk id="6" creationId="{652B86C9-515D-140C-AC8D-439FB78BFA3F}"/>
          </ac:picMkLst>
        </pc:picChg>
      </pc:sldChg>
    </pc:docChg>
  </pc:docChgLst>
  <pc:docChgLst>
    <pc:chgData name="Mike Verkaik" userId="985ba001b6aabfad" providerId="Windows Live" clId="Web-{A4AE2555-F151-6A03-5609-ACF3048CB2A1}"/>
    <pc:docChg chg="modSld">
      <pc:chgData name="Mike Verkaik" userId="985ba001b6aabfad" providerId="Windows Live" clId="Web-{A4AE2555-F151-6A03-5609-ACF3048CB2A1}" dt="2025-09-30T09:19:21.191" v="17"/>
      <pc:docMkLst>
        <pc:docMk/>
      </pc:docMkLst>
      <pc:sldChg chg="modNotes">
        <pc:chgData name="Mike Verkaik" userId="985ba001b6aabfad" providerId="Windows Live" clId="Web-{A4AE2555-F151-6A03-5609-ACF3048CB2A1}" dt="2025-09-30T09:19:21.191" v="17"/>
        <pc:sldMkLst>
          <pc:docMk/>
          <pc:sldMk cId="513648755" sldId="271"/>
        </pc:sldMkLst>
      </pc:sldChg>
      <pc:sldChg chg="modNotes">
        <pc:chgData name="Mike Verkaik" userId="985ba001b6aabfad" providerId="Windows Live" clId="Web-{A4AE2555-F151-6A03-5609-ACF3048CB2A1}" dt="2025-09-30T09:19:11.472" v="12"/>
        <pc:sldMkLst>
          <pc:docMk/>
          <pc:sldMk cId="2867797469" sldId="276"/>
        </pc:sldMkLst>
      </pc:sldChg>
      <pc:sldChg chg="modNotes">
        <pc:chgData name="Mike Verkaik" userId="985ba001b6aabfad" providerId="Windows Live" clId="Web-{A4AE2555-F151-6A03-5609-ACF3048CB2A1}" dt="2025-09-30T09:19:05.582" v="6"/>
        <pc:sldMkLst>
          <pc:docMk/>
          <pc:sldMk cId="3678787949" sldId="279"/>
        </pc:sldMkLst>
      </pc:sldChg>
    </pc:docChg>
  </pc:docChgLst>
  <pc:docChgLst>
    <pc:chgData clId="Web-{93332535-CD6B-9733-B004-896212668728}"/>
    <pc:docChg chg="modSld">
      <pc:chgData name="" userId="" providerId="" clId="Web-{93332535-CD6B-9733-B004-896212668728}" dt="2025-10-14T11:03:27.587" v="1"/>
      <pc:docMkLst>
        <pc:docMk/>
      </pc:docMkLst>
      <pc:sldChg chg="addSp delSp modSp">
        <pc:chgData name="" userId="" providerId="" clId="Web-{93332535-CD6B-9733-B004-896212668728}" dt="2025-10-14T11:03:27.587" v="1"/>
        <pc:sldMkLst>
          <pc:docMk/>
          <pc:sldMk cId="513648755" sldId="271"/>
        </pc:sldMkLst>
        <pc:spChg chg="add del mod">
          <ac:chgData name="" userId="" providerId="" clId="Web-{93332535-CD6B-9733-B004-896212668728}" dt="2025-10-14T11:03:27.587" v="1"/>
          <ac:spMkLst>
            <pc:docMk/>
            <pc:sldMk cId="513648755" sldId="271"/>
            <ac:spMk id="7" creationId="{4C8F0483-192C-69F2-552A-9BBA06DB72E4}"/>
          </ac:spMkLst>
        </pc:spChg>
        <pc:picChg chg="add mod ord">
          <ac:chgData name="" userId="" providerId="" clId="Web-{93332535-CD6B-9733-B004-896212668728}" dt="2025-10-14T11:03:27.587" v="1"/>
          <ac:picMkLst>
            <pc:docMk/>
            <pc:sldMk cId="513648755" sldId="271"/>
            <ac:picMk id="8" creationId="{6AD2C633-F58F-3BC1-E407-584AD73B523E}"/>
          </ac:picMkLst>
        </pc:picChg>
        <pc:picChg chg="del">
          <ac:chgData name="" userId="" providerId="" clId="Web-{93332535-CD6B-9733-B004-896212668728}" dt="2025-10-14T11:03:02.087" v="0"/>
          <ac:picMkLst>
            <pc:docMk/>
            <pc:sldMk cId="513648755" sldId="271"/>
            <ac:picMk id="11" creationId="{BCAC58B0-0852-3519-52B8-7A8309C885D0}"/>
          </ac:picMkLst>
        </pc:picChg>
      </pc:sldChg>
    </pc:docChg>
  </pc:docChgLst>
  <pc:docChgLst>
    <pc:chgData name="Hannah saunders" userId="fe85f871b4aa5d81" providerId="LiveId" clId="{BA37438C-117C-48E2-8904-645399ABFA86}"/>
    <pc:docChg chg="undo custSel addSld delSld modSld sldOrd">
      <pc:chgData name="Hannah saunders" userId="fe85f871b4aa5d81" providerId="LiveId" clId="{BA37438C-117C-48E2-8904-645399ABFA86}" dt="2025-09-16T09:40:47.859" v="1313" actId="47"/>
      <pc:docMkLst>
        <pc:docMk/>
      </pc:docMkLst>
      <pc:sldChg chg="modSp new mod ord">
        <pc:chgData name="Hannah saunders" userId="fe85f871b4aa5d81" providerId="LiveId" clId="{BA37438C-117C-48E2-8904-645399ABFA86}" dt="2025-09-16T09:32:50.825" v="1146" actId="20577"/>
        <pc:sldMkLst>
          <pc:docMk/>
          <pc:sldMk cId="922260413" sldId="262"/>
        </pc:sldMkLst>
        <pc:spChg chg="mod">
          <ac:chgData name="Hannah saunders" userId="fe85f871b4aa5d81" providerId="LiveId" clId="{BA37438C-117C-48E2-8904-645399ABFA86}" dt="2025-09-16T08:43:59.519" v="337" actId="20577"/>
          <ac:spMkLst>
            <pc:docMk/>
            <pc:sldMk cId="922260413" sldId="262"/>
            <ac:spMk id="2" creationId="{EED70296-FB32-F843-E4C3-2265981F0924}"/>
          </ac:spMkLst>
        </pc:spChg>
        <pc:spChg chg="mod">
          <ac:chgData name="Hannah saunders" userId="fe85f871b4aa5d81" providerId="LiveId" clId="{BA37438C-117C-48E2-8904-645399ABFA86}" dt="2025-09-16T08:44:02.120" v="341" actId="20577"/>
          <ac:spMkLst>
            <pc:docMk/>
            <pc:sldMk cId="922260413" sldId="262"/>
            <ac:spMk id="3" creationId="{7E067FC0-F1D4-0EC1-1435-77B185BB4396}"/>
          </ac:spMkLst>
        </pc:spChg>
        <pc:spChg chg="mod">
          <ac:chgData name="Hannah saunders" userId="fe85f871b4aa5d81" providerId="LiveId" clId="{BA37438C-117C-48E2-8904-645399ABFA86}" dt="2025-09-16T09:29:48.537" v="1011" actId="20577"/>
          <ac:spMkLst>
            <pc:docMk/>
            <pc:sldMk cId="922260413" sldId="262"/>
            <ac:spMk id="4" creationId="{1CEE9D2E-ACEF-6FDF-305F-264FF4FBE11B}"/>
          </ac:spMkLst>
        </pc:spChg>
        <pc:spChg chg="mod">
          <ac:chgData name="Hannah saunders" userId="fe85f871b4aa5d81" providerId="LiveId" clId="{BA37438C-117C-48E2-8904-645399ABFA86}" dt="2025-09-16T08:44:07.688" v="357" actId="20577"/>
          <ac:spMkLst>
            <pc:docMk/>
            <pc:sldMk cId="922260413" sldId="262"/>
            <ac:spMk id="5" creationId="{605C1DED-5394-1470-A708-011FF4FBB053}"/>
          </ac:spMkLst>
        </pc:spChg>
        <pc:spChg chg="mod">
          <ac:chgData name="Hannah saunders" userId="fe85f871b4aa5d81" providerId="LiveId" clId="{BA37438C-117C-48E2-8904-645399ABFA86}" dt="2025-09-16T09:32:50.825" v="1146" actId="20577"/>
          <ac:spMkLst>
            <pc:docMk/>
            <pc:sldMk cId="922260413" sldId="262"/>
            <ac:spMk id="6" creationId="{4EB19FD5-9C1C-B327-A824-A65835CD666F}"/>
          </ac:spMkLst>
        </pc:spChg>
      </pc:sldChg>
      <pc:sldChg chg="addSp delSp modSp new mod modClrScheme chgLayout">
        <pc:chgData name="Hannah saunders" userId="fe85f871b4aa5d81" providerId="LiveId" clId="{BA37438C-117C-48E2-8904-645399ABFA86}" dt="2025-09-16T09:40:06.215" v="1302" actId="26606"/>
        <pc:sldMkLst>
          <pc:docMk/>
          <pc:sldMk cId="867832046" sldId="269"/>
        </pc:sldMkLst>
        <pc:spChg chg="mod">
          <ac:chgData name="Hannah saunders" userId="fe85f871b4aa5d81" providerId="LiveId" clId="{BA37438C-117C-48E2-8904-645399ABFA86}" dt="2025-09-16T09:37:44.670" v="1288" actId="26606"/>
          <ac:spMkLst>
            <pc:docMk/>
            <pc:sldMk cId="867832046" sldId="269"/>
            <ac:spMk id="2" creationId="{18966B83-B70D-4FD8-0368-2E257230E262}"/>
          </ac:spMkLst>
        </pc:spChg>
        <pc:spChg chg="add mod">
          <ac:chgData name="Hannah saunders" userId="fe85f871b4aa5d81" providerId="LiveId" clId="{BA37438C-117C-48E2-8904-645399ABFA86}" dt="2025-09-16T09:37:44.670" v="1288" actId="26606"/>
          <ac:spMkLst>
            <pc:docMk/>
            <pc:sldMk cId="867832046" sldId="269"/>
            <ac:spMk id="11" creationId="{75701513-8614-97DF-1553-E109B81E1E9F}"/>
          </ac:spMkLst>
        </pc:spChg>
        <pc:picChg chg="add mod">
          <ac:chgData name="Hannah saunders" userId="fe85f871b4aa5d81" providerId="LiveId" clId="{BA37438C-117C-48E2-8904-645399ABFA86}" dt="2025-09-16T09:40:06.215" v="1302" actId="26606"/>
          <ac:picMkLst>
            <pc:docMk/>
            <pc:sldMk cId="867832046" sldId="269"/>
            <ac:picMk id="10" creationId="{9ECEB7B2-3C10-C361-B342-F8230E2A378A}"/>
          </ac:picMkLst>
        </pc:picChg>
      </pc:sldChg>
    </pc:docChg>
  </pc:docChgLst>
  <pc:docChgLst>
    <pc:chgData name="Hannah saunders" userId="fe85f871b4aa5d81" providerId="LiveId" clId="{E3A901C9-09CB-4456-A774-37BBC7292946}"/>
    <pc:docChg chg="undo redo custSel addSld delSld modSld sldOrd">
      <pc:chgData name="Hannah saunders" userId="fe85f871b4aa5d81" providerId="LiveId" clId="{E3A901C9-09CB-4456-A774-37BBC7292946}" dt="2025-09-30T11:24:04.333" v="1434" actId="20577"/>
      <pc:docMkLst>
        <pc:docMk/>
      </pc:docMkLst>
      <pc:sldChg chg="modSp mod modNotesTx">
        <pc:chgData name="Hannah saunders" userId="fe85f871b4aa5d81" providerId="LiveId" clId="{E3A901C9-09CB-4456-A774-37BBC7292946}" dt="2025-09-26T13:14:28.535" v="1216" actId="20577"/>
        <pc:sldMkLst>
          <pc:docMk/>
          <pc:sldMk cId="1487700712" sldId="256"/>
        </pc:sldMkLst>
        <pc:spChg chg="mod">
          <ac:chgData name="Hannah saunders" userId="fe85f871b4aa5d81" providerId="LiveId" clId="{E3A901C9-09CB-4456-A774-37BBC7292946}" dt="2025-09-23T11:41:48.414" v="1" actId="20577"/>
          <ac:spMkLst>
            <pc:docMk/>
            <pc:sldMk cId="1487700712" sldId="256"/>
            <ac:spMk id="2" creationId="{C02C5318-1A1E-49D0-B2E2-A4B0FA9E8A40}"/>
          </ac:spMkLst>
        </pc:spChg>
      </pc:sldChg>
      <pc:sldChg chg="delSp modSp mod modNotesTx">
        <pc:chgData name="Hannah saunders" userId="fe85f871b4aa5d81" providerId="LiveId" clId="{E3A901C9-09CB-4456-A774-37BBC7292946}" dt="2025-09-30T09:34:22.678" v="1309" actId="20577"/>
        <pc:sldMkLst>
          <pc:docMk/>
          <pc:sldMk cId="922260413" sldId="262"/>
        </pc:sldMkLst>
        <pc:spChg chg="mod">
          <ac:chgData name="Hannah saunders" userId="fe85f871b4aa5d81" providerId="LiveId" clId="{E3A901C9-09CB-4456-A774-37BBC7292946}" dt="2025-09-23T11:42:19.108" v="30" actId="20577"/>
          <ac:spMkLst>
            <pc:docMk/>
            <pc:sldMk cId="922260413" sldId="262"/>
            <ac:spMk id="2" creationId="{EED70296-FB32-F843-E4C3-2265981F0924}"/>
          </ac:spMkLst>
        </pc:spChg>
        <pc:spChg chg="mod">
          <ac:chgData name="Hannah saunders" userId="fe85f871b4aa5d81" providerId="LiveId" clId="{E3A901C9-09CB-4456-A774-37BBC7292946}" dt="2025-09-23T11:43:35.865" v="68" actId="20577"/>
          <ac:spMkLst>
            <pc:docMk/>
            <pc:sldMk cId="922260413" sldId="262"/>
            <ac:spMk id="3" creationId="{7E067FC0-F1D4-0EC1-1435-77B185BB4396}"/>
          </ac:spMkLst>
        </pc:spChg>
        <pc:spChg chg="mod">
          <ac:chgData name="Hannah saunders" userId="fe85f871b4aa5d81" providerId="LiveId" clId="{E3A901C9-09CB-4456-A774-37BBC7292946}" dt="2025-09-30T09:34:15.579" v="1299" actId="27636"/>
          <ac:spMkLst>
            <pc:docMk/>
            <pc:sldMk cId="922260413" sldId="262"/>
            <ac:spMk id="4" creationId="{1CEE9D2E-ACEF-6FDF-305F-264FF4FBE11B}"/>
          </ac:spMkLst>
        </pc:spChg>
        <pc:spChg chg="mod">
          <ac:chgData name="Hannah saunders" userId="fe85f871b4aa5d81" providerId="LiveId" clId="{E3A901C9-09CB-4456-A774-37BBC7292946}" dt="2025-09-23T11:46:21.645" v="156" actId="20577"/>
          <ac:spMkLst>
            <pc:docMk/>
            <pc:sldMk cId="922260413" sldId="262"/>
            <ac:spMk id="5" creationId="{605C1DED-5394-1470-A708-011FF4FBB053}"/>
          </ac:spMkLst>
        </pc:spChg>
        <pc:spChg chg="mod">
          <ac:chgData name="Hannah saunders" userId="fe85f871b4aa5d81" providerId="LiveId" clId="{E3A901C9-09CB-4456-A774-37BBC7292946}" dt="2025-09-30T09:34:22.678" v="1309" actId="20577"/>
          <ac:spMkLst>
            <pc:docMk/>
            <pc:sldMk cId="922260413" sldId="262"/>
            <ac:spMk id="6" creationId="{4EB19FD5-9C1C-B327-A824-A65835CD666F}"/>
          </ac:spMkLst>
        </pc:spChg>
      </pc:sldChg>
      <pc:sldChg chg="modSp mod modNotesTx">
        <pc:chgData name="Hannah saunders" userId="fe85f871b4aa5d81" providerId="LiveId" clId="{E3A901C9-09CB-4456-A774-37BBC7292946}" dt="2025-09-30T11:24:04.333" v="1434" actId="20577"/>
        <pc:sldMkLst>
          <pc:docMk/>
          <pc:sldMk cId="867832046" sldId="269"/>
        </pc:sldMkLst>
        <pc:spChg chg="mod">
          <ac:chgData name="Hannah saunders" userId="fe85f871b4aa5d81" providerId="LiveId" clId="{E3A901C9-09CB-4456-A774-37BBC7292946}" dt="2025-09-30T09:18:53.253" v="1257" actId="20577"/>
          <ac:spMkLst>
            <pc:docMk/>
            <pc:sldMk cId="867832046" sldId="269"/>
            <ac:spMk id="2" creationId="{18966B83-B70D-4FD8-0368-2E257230E262}"/>
          </ac:spMkLst>
        </pc:spChg>
        <pc:spChg chg="mod">
          <ac:chgData name="Hannah saunders" userId="fe85f871b4aa5d81" providerId="LiveId" clId="{E3A901C9-09CB-4456-A774-37BBC7292946}" dt="2025-09-30T11:24:04.333" v="1434" actId="20577"/>
          <ac:spMkLst>
            <pc:docMk/>
            <pc:sldMk cId="867832046" sldId="269"/>
            <ac:spMk id="11" creationId="{75701513-8614-97DF-1553-E109B81E1E9F}"/>
          </ac:spMkLst>
        </pc:spChg>
      </pc:sldChg>
      <pc:sldChg chg="modSp new mod modNotesTx">
        <pc:chgData name="Hannah saunders" userId="fe85f871b4aa5d81" providerId="LiveId" clId="{E3A901C9-09CB-4456-A774-37BBC7292946}" dt="2025-09-26T13:10:53.122" v="1177" actId="6549"/>
        <pc:sldMkLst>
          <pc:docMk/>
          <pc:sldMk cId="513648755" sldId="271"/>
        </pc:sldMkLst>
        <pc:spChg chg="mod">
          <ac:chgData name="Hannah saunders" userId="fe85f871b4aa5d81" providerId="LiveId" clId="{E3A901C9-09CB-4456-A774-37BBC7292946}" dt="2025-09-23T12:35:21.892" v="609" actId="20577"/>
          <ac:spMkLst>
            <pc:docMk/>
            <pc:sldMk cId="513648755" sldId="271"/>
            <ac:spMk id="2" creationId="{1B37F2A6-DBD8-E3CB-CF79-B40FAB52DFAA}"/>
          </ac:spMkLst>
        </pc:spChg>
        <pc:spChg chg="mod">
          <ac:chgData name="Hannah saunders" userId="fe85f871b4aa5d81" providerId="LiveId" clId="{E3A901C9-09CB-4456-A774-37BBC7292946}" dt="2025-09-23T12:23:42.447" v="327" actId="14100"/>
          <ac:spMkLst>
            <pc:docMk/>
            <pc:sldMk cId="513648755" sldId="271"/>
            <ac:spMk id="3" creationId="{FF7E0095-FE4A-5516-F50D-3CA7508A4B22}"/>
          </ac:spMkLst>
        </pc:spChg>
        <pc:spChg chg="mod">
          <ac:chgData name="Hannah saunders" userId="fe85f871b4aa5d81" providerId="LiveId" clId="{E3A901C9-09CB-4456-A774-37BBC7292946}" dt="2025-09-23T12:23:44.239" v="328" actId="14100"/>
          <ac:spMkLst>
            <pc:docMk/>
            <pc:sldMk cId="513648755" sldId="271"/>
            <ac:spMk id="5" creationId="{D8443163-6FB2-8004-7B35-87C111D4CE15}"/>
          </ac:spMkLst>
        </pc:spChg>
      </pc:sldChg>
      <pc:sldChg chg="modSp new mod">
        <pc:chgData name="Hannah saunders" userId="fe85f871b4aa5d81" providerId="LiveId" clId="{E3A901C9-09CB-4456-A774-37BBC7292946}" dt="2025-09-26T12:38:09.231" v="842" actId="20577"/>
        <pc:sldMkLst>
          <pc:docMk/>
          <pc:sldMk cId="3981623762" sldId="272"/>
        </pc:sldMkLst>
        <pc:spChg chg="mod">
          <ac:chgData name="Hannah saunders" userId="fe85f871b4aa5d81" providerId="LiveId" clId="{E3A901C9-09CB-4456-A774-37BBC7292946}" dt="2025-09-26T12:38:09.231" v="842" actId="20577"/>
          <ac:spMkLst>
            <pc:docMk/>
            <pc:sldMk cId="3981623762" sldId="272"/>
            <ac:spMk id="2" creationId="{0DC4991E-53E9-6D33-EDE2-1DD983026A73}"/>
          </ac:spMkLst>
        </pc:spChg>
        <pc:spChg chg="mod">
          <ac:chgData name="Hannah saunders" userId="fe85f871b4aa5d81" providerId="LiveId" clId="{E3A901C9-09CB-4456-A774-37BBC7292946}" dt="2025-09-23T12:23:47.316" v="329" actId="14100"/>
          <ac:spMkLst>
            <pc:docMk/>
            <pc:sldMk cId="3981623762" sldId="272"/>
            <ac:spMk id="3" creationId="{13ED9FF4-5252-1775-88EF-69C7FAA59E50}"/>
          </ac:spMkLst>
        </pc:spChg>
        <pc:spChg chg="mod">
          <ac:chgData name="Hannah saunders" userId="fe85f871b4aa5d81" providerId="LiveId" clId="{E3A901C9-09CB-4456-A774-37BBC7292946}" dt="2025-09-23T12:23:49.692" v="330" actId="14100"/>
          <ac:spMkLst>
            <pc:docMk/>
            <pc:sldMk cId="3981623762" sldId="272"/>
            <ac:spMk id="5" creationId="{C9A20C3C-0CFE-FDE7-E38E-22C371A31FD0}"/>
          </ac:spMkLst>
        </pc:spChg>
      </pc:sldChg>
      <pc:sldChg chg="modSp new mod">
        <pc:chgData name="Hannah saunders" userId="fe85f871b4aa5d81" providerId="LiveId" clId="{E3A901C9-09CB-4456-A774-37BBC7292946}" dt="2025-09-23T12:35:25.106" v="617" actId="20577"/>
        <pc:sldMkLst>
          <pc:docMk/>
          <pc:sldMk cId="3061391300" sldId="273"/>
        </pc:sldMkLst>
        <pc:spChg chg="mod">
          <ac:chgData name="Hannah saunders" userId="fe85f871b4aa5d81" providerId="LiveId" clId="{E3A901C9-09CB-4456-A774-37BBC7292946}" dt="2025-09-23T12:35:25.106" v="617" actId="20577"/>
          <ac:spMkLst>
            <pc:docMk/>
            <pc:sldMk cId="3061391300" sldId="273"/>
            <ac:spMk id="2" creationId="{C140DA8A-34D8-404B-C219-0308F2305514}"/>
          </ac:spMkLst>
        </pc:spChg>
        <pc:spChg chg="mod">
          <ac:chgData name="Hannah saunders" userId="fe85f871b4aa5d81" providerId="LiveId" clId="{E3A901C9-09CB-4456-A774-37BBC7292946}" dt="2025-09-23T12:28:10.183" v="397" actId="20577"/>
          <ac:spMkLst>
            <pc:docMk/>
            <pc:sldMk cId="3061391300" sldId="273"/>
            <ac:spMk id="3" creationId="{E4C2CABF-070B-2DD0-792A-55D7B2B570EE}"/>
          </ac:spMkLst>
        </pc:spChg>
        <pc:spChg chg="mod">
          <ac:chgData name="Hannah saunders" userId="fe85f871b4aa5d81" providerId="LiveId" clId="{E3A901C9-09CB-4456-A774-37BBC7292946}" dt="2025-09-23T12:23:55.275" v="332" actId="14100"/>
          <ac:spMkLst>
            <pc:docMk/>
            <pc:sldMk cId="3061391300" sldId="273"/>
            <ac:spMk id="5" creationId="{B1FF9685-55C0-3FF4-6E8E-089EC09D24A5}"/>
          </ac:spMkLst>
        </pc:spChg>
      </pc:sldChg>
      <pc:sldChg chg="modSp new mod">
        <pc:chgData name="Hannah saunders" userId="fe85f871b4aa5d81" providerId="LiveId" clId="{E3A901C9-09CB-4456-A774-37BBC7292946}" dt="2025-09-23T12:35:40.310" v="626" actId="20577"/>
        <pc:sldMkLst>
          <pc:docMk/>
          <pc:sldMk cId="2867797469" sldId="276"/>
        </pc:sldMkLst>
        <pc:spChg chg="mod">
          <ac:chgData name="Hannah saunders" userId="fe85f871b4aa5d81" providerId="LiveId" clId="{E3A901C9-09CB-4456-A774-37BBC7292946}" dt="2025-09-23T12:35:40.310" v="626" actId="20577"/>
          <ac:spMkLst>
            <pc:docMk/>
            <pc:sldMk cId="2867797469" sldId="276"/>
            <ac:spMk id="2" creationId="{24A4EF3B-DC16-C46C-9B5E-501D5944F941}"/>
          </ac:spMkLst>
        </pc:spChg>
        <pc:spChg chg="mod">
          <ac:chgData name="Hannah saunders" userId="fe85f871b4aa5d81" providerId="LiveId" clId="{E3A901C9-09CB-4456-A774-37BBC7292946}" dt="2025-09-23T12:24:27.027" v="337" actId="14100"/>
          <ac:spMkLst>
            <pc:docMk/>
            <pc:sldMk cId="2867797469" sldId="276"/>
            <ac:spMk id="3" creationId="{A07CEED8-CE0D-CC3A-085F-C35C2B81C4A6}"/>
          </ac:spMkLst>
        </pc:spChg>
        <pc:spChg chg="mod">
          <ac:chgData name="Hannah saunders" userId="fe85f871b4aa5d81" providerId="LiveId" clId="{E3A901C9-09CB-4456-A774-37BBC7292946}" dt="2025-09-23T12:24:29.017" v="339" actId="14100"/>
          <ac:spMkLst>
            <pc:docMk/>
            <pc:sldMk cId="2867797469" sldId="276"/>
            <ac:spMk id="5" creationId="{0C56513C-1684-6785-E27B-3B77BE8D5046}"/>
          </ac:spMkLst>
        </pc:spChg>
      </pc:sldChg>
      <pc:sldChg chg="modSp new add del mod">
        <pc:chgData name="Hannah saunders" userId="fe85f871b4aa5d81" providerId="LiveId" clId="{E3A901C9-09CB-4456-A774-37BBC7292946}" dt="2025-09-23T12:35:58.736" v="640" actId="20577"/>
        <pc:sldMkLst>
          <pc:docMk/>
          <pc:sldMk cId="3678787949" sldId="279"/>
        </pc:sldMkLst>
        <pc:spChg chg="mod">
          <ac:chgData name="Hannah saunders" userId="fe85f871b4aa5d81" providerId="LiveId" clId="{E3A901C9-09CB-4456-A774-37BBC7292946}" dt="2025-09-23T12:35:58.736" v="640" actId="20577"/>
          <ac:spMkLst>
            <pc:docMk/>
            <pc:sldMk cId="3678787949" sldId="279"/>
            <ac:spMk id="2" creationId="{919B217E-6328-3E0E-B1FC-6C0F4BE3E6EB}"/>
          </ac:spMkLst>
        </pc:spChg>
        <pc:spChg chg="mod">
          <ac:chgData name="Hannah saunders" userId="fe85f871b4aa5d81" providerId="LiveId" clId="{E3A901C9-09CB-4456-A774-37BBC7292946}" dt="2025-09-23T12:24:43.116" v="344" actId="14100"/>
          <ac:spMkLst>
            <pc:docMk/>
            <pc:sldMk cId="3678787949" sldId="279"/>
            <ac:spMk id="3" creationId="{B7F2CF1C-3481-028E-79F7-E214081482BA}"/>
          </ac:spMkLst>
        </pc:spChg>
        <pc:spChg chg="mod">
          <ac:chgData name="Hannah saunders" userId="fe85f871b4aa5d81" providerId="LiveId" clId="{E3A901C9-09CB-4456-A774-37BBC7292946}" dt="2025-09-23T12:24:44.990" v="345" actId="14100"/>
          <ac:spMkLst>
            <pc:docMk/>
            <pc:sldMk cId="3678787949" sldId="279"/>
            <ac:spMk id="5" creationId="{EC165ECF-9136-BA03-BA85-5758983618FF}"/>
          </ac:spMkLst>
        </pc:spChg>
      </pc:sldChg>
      <pc:sldChg chg="addSp delSp modSp new mod modNotesTx">
        <pc:chgData name="Hannah saunders" userId="fe85f871b4aa5d81" providerId="LiveId" clId="{E3A901C9-09CB-4456-A774-37BBC7292946}" dt="2025-09-26T13:14:00.999" v="1189" actId="20577"/>
        <pc:sldMkLst>
          <pc:docMk/>
          <pc:sldMk cId="4231977861" sldId="280"/>
        </pc:sldMkLst>
        <pc:spChg chg="mod">
          <ac:chgData name="Hannah saunders" userId="fe85f871b4aa5d81" providerId="LiveId" clId="{E3A901C9-09CB-4456-A774-37BBC7292946}" dt="2025-09-23T12:35:32.379" v="622" actId="20577"/>
          <ac:spMkLst>
            <pc:docMk/>
            <pc:sldMk cId="4231977861" sldId="280"/>
            <ac:spMk id="2" creationId="{3A3F6AB0-70A1-1D45-D9FD-963C6CC07691}"/>
          </ac:spMkLst>
        </pc:spChg>
        <pc:spChg chg="mod">
          <ac:chgData name="Hannah saunders" userId="fe85f871b4aa5d81" providerId="LiveId" clId="{E3A901C9-09CB-4456-A774-37BBC7292946}" dt="2025-09-23T12:27:47.427" v="393" actId="207"/>
          <ac:spMkLst>
            <pc:docMk/>
            <pc:sldMk cId="4231977861" sldId="280"/>
            <ac:spMk id="3" creationId="{D66772AD-791B-2D64-AC75-70C8C6B64E6F}"/>
          </ac:spMkLst>
        </pc:spChg>
        <pc:picChg chg="add mod">
          <ac:chgData name="Hannah saunders" userId="fe85f871b4aa5d81" providerId="LiveId" clId="{E3A901C9-09CB-4456-A774-37BBC7292946}" dt="2025-09-23T12:27:17.755" v="381"/>
          <ac:picMkLst>
            <pc:docMk/>
            <pc:sldMk cId="4231977861" sldId="280"/>
            <ac:picMk id="5" creationId="{CC0A2D68-5248-2564-B584-BAACC9E2E6CF}"/>
          </ac:picMkLst>
        </pc:picChg>
      </pc:sldChg>
      <pc:sldChg chg="modSp add mod ord modNotesTx">
        <pc:chgData name="Hannah saunders" userId="fe85f871b4aa5d81" providerId="LiveId" clId="{E3A901C9-09CB-4456-A774-37BBC7292946}" dt="2025-09-26T13:14:05.619" v="1192" actId="20577"/>
        <pc:sldMkLst>
          <pc:docMk/>
          <pc:sldMk cId="1712183899" sldId="281"/>
        </pc:sldMkLst>
        <pc:spChg chg="mod">
          <ac:chgData name="Hannah saunders" userId="fe85f871b4aa5d81" providerId="LiveId" clId="{E3A901C9-09CB-4456-A774-37BBC7292946}" dt="2025-09-23T12:35:46.803" v="632" actId="20577"/>
          <ac:spMkLst>
            <pc:docMk/>
            <pc:sldMk cId="1712183899" sldId="281"/>
            <ac:spMk id="2" creationId="{DEDA8FE0-AC63-03DA-C5F9-9C3C013D70DC}"/>
          </ac:spMkLst>
        </pc:spChg>
        <pc:spChg chg="mod">
          <ac:chgData name="Hannah saunders" userId="fe85f871b4aa5d81" providerId="LiveId" clId="{E3A901C9-09CB-4456-A774-37BBC7292946}" dt="2025-09-26T12:53:30.817" v="1074" actId="20577"/>
          <ac:spMkLst>
            <pc:docMk/>
            <pc:sldMk cId="1712183899" sldId="281"/>
            <ac:spMk id="3" creationId="{7FD66FD2-651E-AC7C-7E64-3B320867F29B}"/>
          </ac:spMkLst>
        </pc:spChg>
      </pc:sldChg>
      <pc:sldChg chg="addSp delSp modSp new mod modNotesTx">
        <pc:chgData name="Hannah saunders" userId="fe85f871b4aa5d81" providerId="LiveId" clId="{E3A901C9-09CB-4456-A774-37BBC7292946}" dt="2025-09-26T13:14:15.343" v="1196" actId="20577"/>
        <pc:sldMkLst>
          <pc:docMk/>
          <pc:sldMk cId="1539845308" sldId="282"/>
        </pc:sldMkLst>
        <pc:spChg chg="mod">
          <ac:chgData name="Hannah saunders" userId="fe85f871b4aa5d81" providerId="LiveId" clId="{E3A901C9-09CB-4456-A774-37BBC7292946}" dt="2025-09-26T12:38:55.854" v="853" actId="27636"/>
          <ac:spMkLst>
            <pc:docMk/>
            <pc:sldMk cId="1539845308" sldId="282"/>
            <ac:spMk id="2" creationId="{D9713255-30AC-3BA2-D734-6DEFF4979AD4}"/>
          </ac:spMkLst>
        </pc:spChg>
        <pc:spChg chg="mod">
          <ac:chgData name="Hannah saunders" userId="fe85f871b4aa5d81" providerId="LiveId" clId="{E3A901C9-09CB-4456-A774-37BBC7292946}" dt="2025-09-26T12:39:12.101" v="879" actId="20577"/>
          <ac:spMkLst>
            <pc:docMk/>
            <pc:sldMk cId="1539845308" sldId="282"/>
            <ac:spMk id="3" creationId="{B5531A66-3C0C-599A-6EB4-19DAD2BB81FB}"/>
          </ac:spMkLst>
        </pc:spChg>
        <pc:spChg chg="mod">
          <ac:chgData name="Hannah saunders" userId="fe85f871b4aa5d81" providerId="LiveId" clId="{E3A901C9-09CB-4456-A774-37BBC7292946}" dt="2025-09-26T12:43:14.735" v="906"/>
          <ac:spMkLst>
            <pc:docMk/>
            <pc:sldMk cId="1539845308" sldId="282"/>
            <ac:spMk id="4" creationId="{37493263-1E32-2AF1-3EF0-5F1C307C4148}"/>
          </ac:spMkLst>
        </pc:spChg>
      </pc:sldChg>
      <pc:sldChg chg="addSp delSp modSp new mod modAnim modNotesTx">
        <pc:chgData name="Hannah saunders" userId="fe85f871b4aa5d81" providerId="LiveId" clId="{E3A901C9-09CB-4456-A774-37BBC7292946}" dt="2025-09-26T13:14:20.862" v="1204" actId="20577"/>
        <pc:sldMkLst>
          <pc:docMk/>
          <pc:sldMk cId="3865490821" sldId="283"/>
        </pc:sldMkLst>
        <pc:spChg chg="mod">
          <ac:chgData name="Hannah saunders" userId="fe85f871b4aa5d81" providerId="LiveId" clId="{E3A901C9-09CB-4456-A774-37BBC7292946}" dt="2025-09-26T12:57:31.917" v="1104" actId="26606"/>
          <ac:spMkLst>
            <pc:docMk/>
            <pc:sldMk cId="3865490821" sldId="283"/>
            <ac:spMk id="2" creationId="{702BF66E-6EF8-4A32-C016-4BEBAA20F8F9}"/>
          </ac:spMkLst>
        </pc:spChg>
      </pc:sldChg>
      <pc:sldChg chg="modSp new del mod">
        <pc:chgData name="Hannah saunders" userId="fe85f871b4aa5d81" providerId="LiveId" clId="{E3A901C9-09CB-4456-A774-37BBC7292946}" dt="2025-09-30T09:17:04.821" v="1255" actId="47"/>
        <pc:sldMkLst>
          <pc:docMk/>
          <pc:sldMk cId="2857475101" sldId="28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95C7D2-ABF9-47D5-A466-C024D5C5A4EE}" type="datetime1">
              <a:rPr lang="nl-NL" smtClean="0"/>
              <a:t>14-10-2025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72C4D06-A9D8-4A2A-8BD7-6476B55DB23D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/>
              <a:t>Klik om de tekststijlen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nl-NL" noProof="0" smtClean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2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676866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3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59736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4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213551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5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43994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6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0760263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7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5813891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F7127C-A255-9696-4966-E445BC29D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F42D4E-2174-A73A-41A0-AA13F65545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A8335D-0224-C248-6556-1B959CF42A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BCEE9-4B16-2F93-6220-9BAA354A51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8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943451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nl-NL" noProof="0"/>
              <a:t>Klik om de subtitelstijl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5987116-4901-4649-9594-EB5BB5B891FF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14DF9E-4CDC-43FA-9E45-80ADD6219AE2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e tite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A83F3FB-33AA-4FC5-8E07-D3459C94B810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98C30F-0793-45F7-9D88-900024FC115E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65C4826-BE1E-461D-99D2-2BA6332DA850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,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C95475-4C0D-4899-B2C1-19355512A25B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24E60D-6E2F-4B76-B9BE-7C0DA6060AC3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E451B9-61F0-4F77-B94D-B1A2EE9E8DE1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7" name="Rechthoe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D06FDC-A8B7-40A6-A4E8-02FDE5D699CA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E3FC4FD-21F9-4A72-B14F-D07152C9B9DA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38FFE-BC55-4B56-87E2-2C977879A0D2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FC457B1E-AEFB-487E-A00C-BD3B08F41CB1}" type="datetime1">
              <a:rPr lang="nl-NL" noProof="0" smtClean="0"/>
              <a:t>14-10-2025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9" name="Rechthoe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hoe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hthoe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hthoek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pic>
        <p:nvPicPr>
          <p:cNvPr id="7" name="Afbeelding 6" descr="Digitale verbindi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e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22" name="Rechthoek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nl-NL" sz="6000">
                <a:solidFill>
                  <a:schemeClr val="bg1"/>
                </a:solidFill>
              </a:rPr>
              <a:t>Windgenerator – sprint 2</a:t>
            </a:r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nl-NL">
                <a:solidFill>
                  <a:srgbClr val="7CEBFF"/>
                </a:solidFill>
              </a:rPr>
              <a:t>Projectleden: Hannah saunders, </a:t>
            </a:r>
            <a:r>
              <a:rPr lang="nl-NL" err="1">
                <a:solidFill>
                  <a:srgbClr val="7CEBFF"/>
                </a:solidFill>
              </a:rPr>
              <a:t>sem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hoogstad</a:t>
            </a:r>
            <a:r>
              <a:rPr lang="nl-NL">
                <a:solidFill>
                  <a:srgbClr val="7CEBFF"/>
                </a:solidFill>
              </a:rPr>
              <a:t>, </a:t>
            </a:r>
            <a:r>
              <a:rPr lang="nl-NL" err="1">
                <a:solidFill>
                  <a:srgbClr val="7CEBFF"/>
                </a:solidFill>
              </a:rPr>
              <a:t>mike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verkaik</a:t>
            </a:r>
            <a:r>
              <a:rPr lang="nl-NL">
                <a:solidFill>
                  <a:srgbClr val="7CEBFF"/>
                </a:solidFill>
              </a:rPr>
              <a:t> &amp; </a:t>
            </a:r>
            <a:r>
              <a:rPr lang="nl-NL" err="1">
                <a:solidFill>
                  <a:srgbClr val="7CEBFF"/>
                </a:solidFill>
              </a:rPr>
              <a:t>berkin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demirel</a:t>
            </a:r>
            <a:endParaRPr lang="nl-NL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0296-FB32-F843-E4C3-2265981F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De sprint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67FC0-F1D4-0EC1-1435-77B185BB4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3" y="2250892"/>
            <a:ext cx="5393102" cy="536005"/>
          </a:xfrm>
        </p:spPr>
        <p:txBody>
          <a:bodyPr/>
          <a:lstStyle/>
          <a:p>
            <a:r>
              <a:rPr lang="nl-NL"/>
              <a:t>De planning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EE9D2E-ACEF-6FDF-305F-264FF4FBE1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4989026" cy="2934999"/>
          </a:xfrm>
        </p:spPr>
        <p:txBody>
          <a:bodyPr>
            <a:normAutofit fontScale="92500" lnSpcReduction="20000"/>
          </a:bodyPr>
          <a:lstStyle/>
          <a:p>
            <a:r>
              <a:rPr lang="nl-NL"/>
              <a:t>1.6 Onderzoek doen naar wat er nodig is in de GUI en welke lay-out design het beste werkt. </a:t>
            </a:r>
          </a:p>
          <a:p>
            <a:r>
              <a:rPr lang="nl-NL"/>
              <a:t>7.1 Het communiceren met de opdrachtgever over wat hij in de GUI wil kunnen zien.</a:t>
            </a:r>
          </a:p>
          <a:p>
            <a:r>
              <a:rPr lang="nl-NL"/>
              <a:t>Starten van 7.3 Het creëren van een GUI voor de windgenerator</a:t>
            </a:r>
          </a:p>
          <a:p>
            <a:r>
              <a:rPr lang="nl-NL"/>
              <a:t>Starten van 7.4 Het creëren van een GUI voor de batterijen.</a:t>
            </a:r>
          </a:p>
          <a:p>
            <a:r>
              <a:rPr lang="nl-NL"/>
              <a:t>1.9 Onderzoek doen naar welke Programmeertaal het systeem in geschreven gaat worden.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5C1DED-5394-1470-A708-011FF4FBB0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7707" y="2250892"/>
            <a:ext cx="5393102" cy="553373"/>
          </a:xfrm>
        </p:spPr>
        <p:txBody>
          <a:bodyPr/>
          <a:lstStyle/>
          <a:p>
            <a:r>
              <a:rPr lang="nl-NL"/>
              <a:t>Wat is gedaan?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B19FD5-9C1C-B327-A824-A65835CD66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7708" y="2926052"/>
            <a:ext cx="5532331" cy="3931948"/>
          </a:xfrm>
        </p:spPr>
        <p:txBody>
          <a:bodyPr>
            <a:normAutofit fontScale="92500" lnSpcReduction="20000"/>
          </a:bodyPr>
          <a:lstStyle/>
          <a:p>
            <a:r>
              <a:rPr lang="nl-NL"/>
              <a:t>1.6 Onderzoek doen naar wat er nodig is in de GUI en welke lay-out design het beste werkt. </a:t>
            </a:r>
          </a:p>
          <a:p>
            <a:r>
              <a:rPr lang="nl-NL"/>
              <a:t>7.1 Het communiceren met de opdrachtgever over wat hij in de GUI wil kunnen zien.</a:t>
            </a:r>
          </a:p>
          <a:p>
            <a:r>
              <a:rPr lang="nl-NL"/>
              <a:t>Starten van 7.3 Het creëren van een GUI voor de windgenerator</a:t>
            </a:r>
          </a:p>
          <a:p>
            <a:r>
              <a:rPr lang="nl-NL"/>
              <a:t>Starten van 7.4 Het creëren van een GUI voor de batterijen.</a:t>
            </a:r>
          </a:p>
          <a:p>
            <a:r>
              <a:rPr lang="nl-NL"/>
              <a:t>1.9 Onderzoek doen naar welke Programmeertaal het systeem in geschreven gaat worden. </a:t>
            </a:r>
          </a:p>
          <a:p>
            <a:r>
              <a:rPr lang="nl-NL"/>
              <a:t>Steigerbuis geregeld</a:t>
            </a:r>
          </a:p>
          <a:p>
            <a:r>
              <a:rPr lang="nl-NL"/>
              <a:t>Experiment met </a:t>
            </a:r>
            <a:r>
              <a:rPr lang="nl-NL" err="1"/>
              <a:t>Victron</a:t>
            </a:r>
            <a:r>
              <a:rPr lang="nl-NL"/>
              <a:t> batterijen </a:t>
            </a: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22260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7F2A6-DBD8-E3CB-CF79-B40FAB52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584202"/>
            <a:ext cx="11029616" cy="1278466"/>
          </a:xfrm>
        </p:spPr>
        <p:txBody>
          <a:bodyPr>
            <a:noAutofit/>
          </a:bodyPr>
          <a:lstStyle/>
          <a:p>
            <a:r>
              <a:rPr lang="nl-NL" sz="2000"/>
              <a:t>1.6 Onderzoek doen naar wat er nodig is in de GUI en welke lay-out design het beste werkt. </a:t>
            </a:r>
            <a:br>
              <a:rPr lang="nl-NL" sz="2000"/>
            </a:br>
            <a:r>
              <a:rPr lang="nl-NL" sz="2000"/>
              <a:t>7.1 Het communiceren met de opdrachtgever over wat hij in de GUI wil kunnen zien.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E0095-FE4A-5516-F50D-3CA7508A4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3" y="2250892"/>
            <a:ext cx="5393102" cy="536005"/>
          </a:xfrm>
        </p:spPr>
        <p:txBody>
          <a:bodyPr/>
          <a:lstStyle/>
          <a:p>
            <a:r>
              <a:rPr lang="nl-NL"/>
              <a:t>Wat wil de opdrachtgever?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DE2FD1-BE90-258E-7DDB-89E914965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605371" cy="2934999"/>
          </a:xfrm>
        </p:spPr>
        <p:txBody>
          <a:bodyPr/>
          <a:lstStyle/>
          <a:p>
            <a:pPr marL="0" indent="0">
              <a:buNone/>
            </a:pPr>
            <a:endParaRPr lang="nl-NL"/>
          </a:p>
          <a:p>
            <a:pPr marL="305435" indent="-305435"/>
            <a:endParaRPr lang="nl-NL"/>
          </a:p>
          <a:p>
            <a:pPr marL="305435" indent="-305435"/>
            <a:r>
              <a:rPr lang="nl-NL"/>
              <a:t>Zo veel mogelijk informatie</a:t>
            </a:r>
          </a:p>
          <a:p>
            <a:pPr marL="305435" indent="-305435"/>
            <a:r>
              <a:rPr lang="nl-NL"/>
              <a:t>Grafieken van de opgewekte energie over tijd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443163-6FB2-8004-7B35-87C111D4CE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7707" y="2250892"/>
            <a:ext cx="5393101" cy="553373"/>
          </a:xfrm>
        </p:spPr>
        <p:txBody>
          <a:bodyPr/>
          <a:lstStyle/>
          <a:p>
            <a:endParaRPr lang="nl-NL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AD2C633-F58F-3BC1-E407-584AD73B523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341409" y="2791879"/>
            <a:ext cx="6721157" cy="3350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648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4EF3B-DC16-C46C-9B5E-501D5944F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/>
              <a:t>Experiment met </a:t>
            </a:r>
            <a:r>
              <a:rPr lang="nl-NL" err="1"/>
              <a:t>Victron</a:t>
            </a:r>
            <a:r>
              <a:rPr lang="nl-NL"/>
              <a:t> batterijen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7CEED8-CE0D-CC3A-085F-C35C2B81C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3" y="2250892"/>
            <a:ext cx="5393102" cy="536005"/>
          </a:xfrm>
        </p:spPr>
        <p:txBody>
          <a:bodyPr/>
          <a:lstStyle/>
          <a:p>
            <a:endParaRPr lang="nl-NL"/>
          </a:p>
        </p:txBody>
      </p:sp>
      <p:pic>
        <p:nvPicPr>
          <p:cNvPr id="10" name="20251010_143138_1">
            <a:hlinkClick r:id="" action="ppaction://media"/>
            <a:extLst>
              <a:ext uri="{FF2B5EF4-FFF2-40B4-BE49-F238E27FC236}">
                <a16:creationId xmlns:a16="http://schemas.microsoft.com/office/drawing/2014/main" id="{BC91873D-7A28-CFBA-AF15-4CEBE4410CAA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 rot="-5400000">
            <a:off x="1503680" y="1923979"/>
            <a:ext cx="2763520" cy="4917949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56513C-1684-6785-E27B-3B77BE8D50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7706" y="2268260"/>
            <a:ext cx="5393102" cy="553373"/>
          </a:xfrm>
        </p:spPr>
        <p:txBody>
          <a:bodyPr/>
          <a:lstStyle/>
          <a:p>
            <a:endParaRPr lang="nl-NL"/>
          </a:p>
        </p:txBody>
      </p:sp>
      <p:pic>
        <p:nvPicPr>
          <p:cNvPr id="9" name="Screen Recording 2025-10-10 143210">
            <a:hlinkClick r:id="" action="ppaction://media"/>
            <a:extLst>
              <a:ext uri="{FF2B5EF4-FFF2-40B4-BE49-F238E27FC236}">
                <a16:creationId xmlns:a16="http://schemas.microsoft.com/office/drawing/2014/main" id="{B28D9AA8-17CD-ED5B-B640-A73E5CEE9B85}"/>
              </a:ext>
            </a:extLst>
          </p:cNvPr>
          <p:cNvPicPr>
            <a:picLocks noGrp="1" noChangeAspect="1"/>
          </p:cNvPicPr>
          <p:nvPr>
            <p:ph sz="quarter" idx="4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18238" y="2971800"/>
            <a:ext cx="5392737" cy="2843213"/>
          </a:xfrm>
        </p:spPr>
      </p:pic>
    </p:spTree>
    <p:extLst>
      <p:ext uri="{BB962C8B-B14F-4D97-AF65-F5344CB8AC3E}">
        <p14:creationId xmlns:p14="http://schemas.microsoft.com/office/powerpoint/2010/main" val="2867797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6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246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727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3A901-75E4-9BE6-3E7A-47615D0A0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A8FE0-AC63-03DA-C5F9-9C3C013D7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/>
              <a:t>Steigerbuis om de generator te monteren</a:t>
            </a:r>
          </a:p>
        </p:txBody>
      </p:sp>
      <p:pic>
        <p:nvPicPr>
          <p:cNvPr id="5" name="Content Placeholder 9" descr="A network of lines and dots background">
            <a:extLst>
              <a:ext uri="{FF2B5EF4-FFF2-40B4-BE49-F238E27FC236}">
                <a16:creationId xmlns:a16="http://schemas.microsoft.com/office/drawing/2014/main" id="{BD6A1A86-02B4-826C-D488-421D3A95FE4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2256" b="8410"/>
          <a:stretch>
            <a:fillRect/>
          </a:stretch>
        </p:blipFill>
        <p:spPr>
          <a:xfrm>
            <a:off x="6188075" y="2227471"/>
            <a:ext cx="5422900" cy="3633370"/>
          </a:xfrm>
          <a:noFill/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812417B-E1AF-69C0-C27E-D73F8BDE812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 rot="5400000">
            <a:off x="2700054" y="1434901"/>
            <a:ext cx="1394608" cy="538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183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BF66E-6EF8-4A32-C016-4BEBAA20F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anchor="b">
            <a:normAutofit/>
          </a:bodyPr>
          <a:lstStyle/>
          <a:p>
            <a:r>
              <a:rPr lang="nl-NL"/>
              <a:t>Opzet </a:t>
            </a:r>
            <a:r>
              <a:rPr lang="nl-NL" err="1"/>
              <a:t>Websockets</a:t>
            </a:r>
          </a:p>
        </p:txBody>
      </p:sp>
      <p:pic>
        <p:nvPicPr>
          <p:cNvPr id="3" name="Content Placeholder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109DB751-2C37-C5C6-1F7D-56452271B3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5963" y="2405986"/>
            <a:ext cx="3522195" cy="3678303"/>
          </a:xfrm>
          <a:prstGeom prst="rect">
            <a:avLst/>
          </a:prstGeom>
        </p:spPr>
      </p:pic>
      <p:pic>
        <p:nvPicPr>
          <p:cNvPr id="6" name="Content Placeholder 9" descr="A network of lines and dots background">
            <a:extLst>
              <a:ext uri="{FF2B5EF4-FFF2-40B4-BE49-F238E27FC236}">
                <a16:creationId xmlns:a16="http://schemas.microsoft.com/office/drawing/2014/main" id="{652B86C9-515D-140C-AC8D-439FB78BFA3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256" b="8410"/>
          <a:stretch>
            <a:fillRect/>
          </a:stretch>
        </p:blipFill>
        <p:spPr>
          <a:xfrm>
            <a:off x="6188075" y="2227471"/>
            <a:ext cx="5422900" cy="36333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65490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6B83-B70D-4FD8-0368-2E257230E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GB"/>
              <a:t>Planning sprint 3</a:t>
            </a:r>
            <a:endParaRPr lang="nl-NL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701513-8614-97DF-1553-E109B81E1E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anchor="ctr">
            <a:normAutofit/>
          </a:bodyPr>
          <a:lstStyle/>
          <a:p>
            <a:pPr marL="305435" indent="-305435"/>
            <a:r>
              <a:rPr lang="nl-NL" err="1"/>
              <a:t>Requirements</a:t>
            </a:r>
            <a:r>
              <a:rPr lang="nl-NL"/>
              <a:t> opnieuw opstellen</a:t>
            </a:r>
          </a:p>
          <a:p>
            <a:pPr marL="305435" indent="-305435"/>
            <a:r>
              <a:rPr lang="nl-NL"/>
              <a:t>Aansluiten van de windgenerator en batterijen</a:t>
            </a:r>
          </a:p>
          <a:p>
            <a:pPr marL="305435" indent="-305435"/>
            <a:r>
              <a:rPr lang="nl-NL"/>
              <a:t>Overleg met Elektricien</a:t>
            </a:r>
          </a:p>
          <a:p>
            <a:pPr marL="305435" indent="-305435"/>
            <a:r>
              <a:rPr lang="nl-NL"/>
              <a:t>UI en </a:t>
            </a:r>
            <a:r>
              <a:rPr lang="nl-NL" err="1"/>
              <a:t>websockets</a:t>
            </a:r>
            <a:r>
              <a:rPr lang="nl-NL"/>
              <a:t> afmaken</a:t>
            </a:r>
          </a:p>
          <a:p>
            <a:pPr marL="305435" indent="-305435"/>
            <a:r>
              <a:rPr lang="nl-NL"/>
              <a:t>Remote communicatie</a:t>
            </a:r>
          </a:p>
          <a:p>
            <a:pPr marL="305435" indent="-305435"/>
            <a:endParaRPr lang="nl-NL"/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9ECEB7B2-3C10-C361-B342-F8230E2A37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2256" b="8410"/>
          <a:stretch>
            <a:fillRect/>
          </a:stretch>
        </p:blipFill>
        <p:spPr>
          <a:xfrm>
            <a:off x="6188417" y="2228003"/>
            <a:ext cx="5422392" cy="3633047"/>
          </a:xfrm>
          <a:noFill/>
        </p:spPr>
      </p:pic>
    </p:spTree>
    <p:extLst>
      <p:ext uri="{BB962C8B-B14F-4D97-AF65-F5344CB8AC3E}">
        <p14:creationId xmlns:p14="http://schemas.microsoft.com/office/powerpoint/2010/main" val="867832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263D4-EE39-6EF5-57A7-C231B4298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5D3F0-69B4-367D-E960-63C23078A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GB"/>
              <a:t> sprint Retrospective</a:t>
            </a:r>
            <a:endParaRPr lang="nl-NL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2211BB9-AD18-B7A3-B7D9-B916ED6D87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anchor="ctr">
            <a:normAutofit/>
          </a:bodyPr>
          <a:lstStyle/>
          <a:p>
            <a:pPr marL="305435" indent="-305435"/>
            <a:r>
              <a:rPr lang="nl-NL"/>
              <a:t>Vooruitgang met GUI</a:t>
            </a:r>
          </a:p>
          <a:p>
            <a:pPr marL="305435" indent="-305435"/>
            <a:r>
              <a:rPr lang="nl-NL"/>
              <a:t>Communicatie met opdrachtgever</a:t>
            </a:r>
          </a:p>
          <a:p>
            <a:pPr marL="305435" indent="-305435"/>
            <a:r>
              <a:rPr lang="nl-NL"/>
              <a:t>Gewerkt op locatie </a:t>
            </a:r>
          </a:p>
          <a:p>
            <a:pPr marL="305435" indent="-305435"/>
            <a:endParaRPr lang="nl-NL"/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A4572A9F-CBC7-D708-473A-D501554B5C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2256" b="8410"/>
          <a:stretch>
            <a:fillRect/>
          </a:stretch>
        </p:blipFill>
        <p:spPr>
          <a:xfrm>
            <a:off x="6188417" y="2228003"/>
            <a:ext cx="5422392" cy="3633047"/>
          </a:xfrm>
          <a:noFill/>
        </p:spPr>
      </p:pic>
    </p:spTree>
    <p:extLst>
      <p:ext uri="{BB962C8B-B14F-4D97-AF65-F5344CB8AC3E}">
        <p14:creationId xmlns:p14="http://schemas.microsoft.com/office/powerpoint/2010/main" val="3065707579"/>
      </p:ext>
    </p:extLst>
  </p:cSld>
  <p:clrMapOvr>
    <a:masterClrMapping/>
  </p:clrMapOvr>
</p:sld>
</file>

<file path=ppt/theme/theme1.xml><?xml version="1.0" encoding="utf-8"?>
<a:theme xmlns:a="http://schemas.openxmlformats.org/drawingml/2006/main" name="Aangepast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8801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{67209734-1E93-4B04-B47F-372448A9CC9C}tf56390039_win32</Template>
  <Application>Microsoft Office PowerPoint</Application>
  <PresentationFormat>Widescreen</PresentationFormat>
  <Slides>8</Slides>
  <Notes>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Aangepast</vt:lpstr>
      <vt:lpstr>Windgenerator – sprint 2</vt:lpstr>
      <vt:lpstr>De sprint</vt:lpstr>
      <vt:lpstr>1.6 Onderzoek doen naar wat er nodig is in de GUI en welke lay-out design het beste werkt.  7.1 Het communiceren met de opdrachtgever over wat hij in de GUI wil kunnen zien.</vt:lpstr>
      <vt:lpstr>Experiment met Victron batterijen </vt:lpstr>
      <vt:lpstr>Steigerbuis om de generator te monteren</vt:lpstr>
      <vt:lpstr>Opzet Websockets</vt:lpstr>
      <vt:lpstr>Planning sprint 3</vt:lpstr>
      <vt:lpstr> sprint Retrospective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Hannah saunders</dc:creator>
  <cp:revision>1</cp:revision>
  <dcterms:created xsi:type="dcterms:W3CDTF">2025-09-16T08:31:20Z</dcterms:created>
  <dcterms:modified xsi:type="dcterms:W3CDTF">2025-10-14T12:09:34Z</dcterms:modified>
</cp:coreProperties>
</file>

<file path=docProps/thumbnail.jpeg>
</file>